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2.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727" r:id="rId5"/>
    <p:sldMasterId id="2147483664" r:id="rId6"/>
    <p:sldMasterId id="2147483679" r:id="rId7"/>
    <p:sldMasterId id="2147483729" r:id="rId8"/>
    <p:sldMasterId id="2147483703" r:id="rId9"/>
    <p:sldMasterId id="2147483715" r:id="rId10"/>
    <p:sldMasterId id="2147483736" r:id="rId11"/>
  </p:sldMasterIdLst>
  <p:notesMasterIdLst>
    <p:notesMasterId r:id="rId37"/>
  </p:notesMasterIdLst>
  <p:sldIdLst>
    <p:sldId id="328" r:id="rId12"/>
    <p:sldId id="258" r:id="rId13"/>
    <p:sldId id="260" r:id="rId14"/>
    <p:sldId id="324" r:id="rId15"/>
    <p:sldId id="325" r:id="rId16"/>
    <p:sldId id="326" r:id="rId17"/>
    <p:sldId id="276" r:id="rId18"/>
    <p:sldId id="277" r:id="rId19"/>
    <p:sldId id="278" r:id="rId20"/>
    <p:sldId id="331" r:id="rId21"/>
    <p:sldId id="283" r:id="rId22"/>
    <p:sldId id="284" r:id="rId23"/>
    <p:sldId id="294" r:id="rId24"/>
    <p:sldId id="319" r:id="rId25"/>
    <p:sldId id="291" r:id="rId26"/>
    <p:sldId id="320" r:id="rId27"/>
    <p:sldId id="321" r:id="rId28"/>
    <p:sldId id="322" r:id="rId29"/>
    <p:sldId id="286" r:id="rId30"/>
    <p:sldId id="323" r:id="rId31"/>
    <p:sldId id="287" r:id="rId32"/>
    <p:sldId id="293" r:id="rId33"/>
    <p:sldId id="315" r:id="rId34"/>
    <p:sldId id="290" r:id="rId35"/>
    <p:sldId id="330" r:id="rId36"/>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16C175-69BC-5B42-BD6A-F677621F6813}" name="Schaap, C." initials="S" userId="S::spre@cvo-portus.nl::d155e049-2594-4f66-98e7-3dd34e6cb4ef" providerId="AD"/>
  <p188:author id="{321700DD-A828-03C1-525C-679159AC956D}" name="Gordijn, C. (Cynthia)" initials="GC" userId="S::gordc@hr.nl::ce59f7ce-9410-4c84-9a86-feda1dd1d2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4EA"/>
    <a:srgbClr val="8B5EFE"/>
    <a:srgbClr val="0ABF6E"/>
    <a:srgbClr val="07BF6A"/>
    <a:srgbClr val="15F1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72" autoAdjust="0"/>
  </p:normalViewPr>
  <p:slideViewPr>
    <p:cSldViewPr snapToGrid="0">
      <p:cViewPr varScale="1">
        <p:scale>
          <a:sx n="107" d="100"/>
          <a:sy n="107" d="100"/>
        </p:scale>
        <p:origin x="1734"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21" Type="http://schemas.openxmlformats.org/officeDocument/2006/relationships/slide" Target="slides/slide10.xml"/><Relationship Id="rId34" Type="http://schemas.openxmlformats.org/officeDocument/2006/relationships/slide" Target="slides/slide23.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6" units="cm"/>
          <inkml:channel name="T" type="integer" max="2.14748E9" units="dev"/>
        </inkml:traceFormat>
        <inkml:channelProperties>
          <inkml:channelProperty channel="X" name="resolution" value="1000.21368" units="1/cm"/>
          <inkml:channelProperty channel="Y" name="resolution" value="1000.21368" units="1/cm"/>
          <inkml:channelProperty channel="F" name="resolution" value="125.00381" units="1/cm"/>
          <inkml:channelProperty channel="T" name="resolution" value="1" units="1/dev"/>
        </inkml:channelProperties>
      </inkml:inkSource>
      <inkml:timestamp xml:id="ts0" timeString="2026-02-27T08:40:53.970"/>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cm"/>
          <inkml:channel name="Y" type="integer" max="32767" units="cm"/>
          <inkml:channel name="T" type="integer" max="2.14748E9" units="dev"/>
        </inkml:traceFormat>
        <inkml:channelProperties>
          <inkml:channelProperty channel="X" name="resolution" value="372.98804" units="1/cm"/>
          <inkml:channelProperty channel="Y" name="resolution" value="650.78448" units="1/cm"/>
          <inkml:channelProperty channel="T" name="resolution" value="1" units="1/dev"/>
        </inkml:channelProperties>
      </inkml:inkSource>
      <inkml:timestamp xml:id="ts1" timeString="2026-02-27T08:40:53.972"/>
    </inkml:context>
  </inkml:definitions>
  <inkml:trace contextRef="#ctx0" brushRef="#br0">24102 23229 0 0,'0'0'0'0,"0"0"0"0,0 0 0 0,-1 2 0 0,1-2 0 0,1-2 0 0,-1 2 0 0</inkml:trace>
  <inkml:trace contextRef="#ctx1" brushRef="#br0">23937 22941 0,'0'0'0,"-1"2"0,1-2 0,0 0 0,-1 4 0,1-4 16,-1 9-1,1-9-15,3 13 16,1 6 0,-4-19-1,3 13 1,1-18-16,-4 5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6" units="cm"/>
          <inkml:channel name="T" type="integer" max="2.14748E9" units="dev"/>
        </inkml:traceFormat>
        <inkml:channelProperties>
          <inkml:channelProperty channel="X" name="resolution" value="1000.21368" units="1/cm"/>
          <inkml:channelProperty channel="Y" name="resolution" value="1000.21368" units="1/cm"/>
          <inkml:channelProperty channel="F" name="resolution" value="125.00381" units="1/cm"/>
          <inkml:channelProperty channel="T" name="resolution" value="1" units="1/dev"/>
        </inkml:channelProperties>
      </inkml:inkSource>
      <inkml:timestamp xml:id="ts0" timeString="2026-02-27T08:40:53.970"/>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cm"/>
          <inkml:channel name="Y" type="integer" max="32767" units="cm"/>
          <inkml:channel name="T" type="integer" max="2.14748E9" units="dev"/>
        </inkml:traceFormat>
        <inkml:channelProperties>
          <inkml:channelProperty channel="X" name="resolution" value="372.98804" units="1/cm"/>
          <inkml:channelProperty channel="Y" name="resolution" value="650.78448" units="1/cm"/>
          <inkml:channelProperty channel="T" name="resolution" value="1" units="1/dev"/>
        </inkml:channelProperties>
      </inkml:inkSource>
      <inkml:timestamp xml:id="ts1" timeString="2026-02-27T08:40:53.972"/>
    </inkml:context>
  </inkml:definitions>
  <inkml:trace contextRef="#ctx0" brushRef="#br0">24102 23229 0 0,'0'0'0'0,"0"0"0"0,0 0 0 0,-1 2 0 0,1-2 0 0,1-2 0 0,-1 2 0 0</inkml:trace>
  <inkml:trace contextRef="#ctx1" brushRef="#br0">23937 22941 0,'0'0'0,"-1"2"0,1-2 0,0 0 0,-1 4 0,1-4 16,-1 9-1,1-9-15,3 13 16,1 6 0,-4-19-1,3 13 1,1-18-16,-4 5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A1339-6242-47BA-8F76-38345D484230}" type="datetimeFigureOut">
              <a:rPr lang="nl-NL" smtClean="0"/>
              <a:t>27-2-2026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810E1-87A5-4BA4-AE51-01FDD80218D1}" type="slidenum">
              <a:rPr lang="nl-NL" smtClean="0"/>
              <a:t>‹nr.›</a:t>
            </a:fld>
            <a:endParaRPr lang="nl-NL"/>
          </a:p>
        </p:txBody>
      </p:sp>
    </p:spTree>
    <p:extLst>
      <p:ext uri="{BB962C8B-B14F-4D97-AF65-F5344CB8AC3E}">
        <p14:creationId xmlns:p14="http://schemas.microsoft.com/office/powerpoint/2010/main" val="168431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Hierbij een </a:t>
            </a:r>
            <a:r>
              <a:rPr lang="nl-NL" dirty="0" err="1"/>
              <a:t>energizer</a:t>
            </a:r>
            <a:r>
              <a:rPr lang="nl-NL" dirty="0"/>
              <a:t>, waarbij samengewerkt moet worden. Dit kunnen studenten ook inzetten in hun eigen lessen. </a:t>
            </a:r>
          </a:p>
          <a:p>
            <a:r>
              <a:rPr lang="nl-NL" dirty="0"/>
              <a:t>In de onderstaande video een voorbeeld.</a:t>
            </a:r>
            <a:endParaRPr lang="nl-NL" dirty="0">
              <a:ea typeface="Calibri"/>
              <a:cs typeface="Calibri"/>
            </a:endParaRPr>
          </a:p>
          <a:p>
            <a:endParaRPr lang="nl-NL" dirty="0"/>
          </a:p>
          <a:p>
            <a:r>
              <a:rPr lang="nl-NL" dirty="0"/>
              <a:t>https://www.youtube.com/watch?v=7hD3OMAk-pA</a:t>
            </a:r>
            <a:endParaRPr lang="nl-NL" dirty="0">
              <a:ea typeface="Calibri"/>
              <a:cs typeface="Calibri"/>
            </a:endParaRPr>
          </a:p>
        </p:txBody>
      </p:sp>
      <p:sp>
        <p:nvSpPr>
          <p:cNvPr id="4" name="Tijdelijke aanduiding voor dianummer 3"/>
          <p:cNvSpPr>
            <a:spLocks noGrp="1"/>
          </p:cNvSpPr>
          <p:nvPr>
            <p:ph type="sldNum" sz="quarter" idx="5"/>
          </p:nvPr>
        </p:nvSpPr>
        <p:spPr/>
        <p:txBody>
          <a:bodyPr/>
          <a:lstStyle/>
          <a:p>
            <a:fld id="{BE8810E1-87A5-4BA4-AE51-01FDD80218D1}" type="slidenum">
              <a:rPr lang="nl-NL" smtClean="0"/>
              <a:t>4</a:t>
            </a:fld>
            <a:endParaRPr lang="nl-NL"/>
          </a:p>
        </p:txBody>
      </p:sp>
    </p:spTree>
    <p:extLst>
      <p:ext uri="{BB962C8B-B14F-4D97-AF65-F5344CB8AC3E}">
        <p14:creationId xmlns:p14="http://schemas.microsoft.com/office/powerpoint/2010/main" val="3016111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moeilijke teksten moeten studenten taalsteun bieden om de CAT-taal begrijpelijk te maken voor leerlingen. In de volgende stappen gaan zij dit zelf doorlopen.</a:t>
            </a:r>
          </a:p>
        </p:txBody>
      </p:sp>
      <p:sp>
        <p:nvSpPr>
          <p:cNvPr id="4" name="Tijdelijke aanduiding voor dianummer 3"/>
          <p:cNvSpPr>
            <a:spLocks noGrp="1"/>
          </p:cNvSpPr>
          <p:nvPr>
            <p:ph type="sldNum" sz="quarter" idx="5"/>
          </p:nvPr>
        </p:nvSpPr>
        <p:spPr/>
        <p:txBody>
          <a:bodyPr/>
          <a:lstStyle/>
          <a:p>
            <a:fld id="{BE8810E1-87A5-4BA4-AE51-01FDD80218D1}" type="slidenum">
              <a:rPr lang="nl-NL" smtClean="0"/>
              <a:t>15</a:t>
            </a:fld>
            <a:endParaRPr lang="nl-NL"/>
          </a:p>
        </p:txBody>
      </p:sp>
    </p:spTree>
    <p:extLst>
      <p:ext uri="{BB962C8B-B14F-4D97-AF65-F5344CB8AC3E}">
        <p14:creationId xmlns:p14="http://schemas.microsoft.com/office/powerpoint/2010/main" val="2666045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06324-8821-BC36-7F26-926DE13D00C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CD0AEF3-53C2-B6C6-0F7D-54DCC33B833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4F5A915-95C3-5C89-89B9-AC47E1042F56}"/>
              </a:ext>
            </a:extLst>
          </p:cNvPr>
          <p:cNvSpPr>
            <a:spLocks noGrp="1"/>
          </p:cNvSpPr>
          <p:nvPr>
            <p:ph type="body" idx="1"/>
          </p:nvPr>
        </p:nvSpPr>
        <p:spPr/>
        <p:txBody>
          <a:bodyPr/>
          <a:lstStyle/>
          <a:p>
            <a:r>
              <a:rPr lang="nl-NL" dirty="0"/>
              <a:t>Deze tekst moet geprint worden voor studenten.</a:t>
            </a:r>
          </a:p>
        </p:txBody>
      </p:sp>
      <p:sp>
        <p:nvSpPr>
          <p:cNvPr id="4" name="Tijdelijke aanduiding voor dianummer 3">
            <a:extLst>
              <a:ext uri="{FF2B5EF4-FFF2-40B4-BE49-F238E27FC236}">
                <a16:creationId xmlns:a16="http://schemas.microsoft.com/office/drawing/2014/main" id="{018107FF-8F67-C157-5F85-E9259AC682E4}"/>
              </a:ext>
            </a:extLst>
          </p:cNvPr>
          <p:cNvSpPr>
            <a:spLocks noGrp="1"/>
          </p:cNvSpPr>
          <p:nvPr>
            <p:ph type="sldNum" sz="quarter" idx="5"/>
          </p:nvPr>
        </p:nvSpPr>
        <p:spPr/>
        <p:txBody>
          <a:bodyPr/>
          <a:lstStyle/>
          <a:p>
            <a:fld id="{BE8810E1-87A5-4BA4-AE51-01FDD80218D1}" type="slidenum">
              <a:rPr lang="nl-NL" smtClean="0"/>
              <a:t>16</a:t>
            </a:fld>
            <a:endParaRPr lang="nl-NL"/>
          </a:p>
        </p:txBody>
      </p:sp>
    </p:spTree>
    <p:extLst>
      <p:ext uri="{BB962C8B-B14F-4D97-AF65-F5344CB8AC3E}">
        <p14:creationId xmlns:p14="http://schemas.microsoft.com/office/powerpoint/2010/main" val="2011370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86365-BF78-D74F-8B82-C6BA79FC71B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7C11763-F4CC-BD54-CA9B-CF042753077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FAEB69C-8FB2-574C-2E8E-2DC066E52737}"/>
              </a:ext>
            </a:extLst>
          </p:cNvPr>
          <p:cNvSpPr>
            <a:spLocks noGrp="1"/>
          </p:cNvSpPr>
          <p:nvPr>
            <p:ph type="body" idx="1"/>
          </p:nvPr>
        </p:nvSpPr>
        <p:spPr/>
        <p:txBody>
          <a:bodyPr/>
          <a:lstStyle/>
          <a:p>
            <a:r>
              <a:rPr lang="nl-NL" dirty="0"/>
              <a:t>Deze tekst moet geprint worden voor studenten. Verdeel de groep en laat iedereen met een van deze acties de tekst makkelijker maken voor leerlingen.</a:t>
            </a:r>
          </a:p>
          <a:p>
            <a:r>
              <a:rPr lang="nl-NL" dirty="0"/>
              <a:t>NB: studenten mogen uiteraard ook een stuk tekst uit de methode waaruit ze lesgeven, kiezen. </a:t>
            </a:r>
          </a:p>
        </p:txBody>
      </p:sp>
      <p:sp>
        <p:nvSpPr>
          <p:cNvPr id="4" name="Tijdelijke aanduiding voor dianummer 3">
            <a:extLst>
              <a:ext uri="{FF2B5EF4-FFF2-40B4-BE49-F238E27FC236}">
                <a16:creationId xmlns:a16="http://schemas.microsoft.com/office/drawing/2014/main" id="{72641E4C-5A52-B001-E61C-8877A2207AD4}"/>
              </a:ext>
            </a:extLst>
          </p:cNvPr>
          <p:cNvSpPr>
            <a:spLocks noGrp="1"/>
          </p:cNvSpPr>
          <p:nvPr>
            <p:ph type="sldNum" sz="quarter" idx="5"/>
          </p:nvPr>
        </p:nvSpPr>
        <p:spPr/>
        <p:txBody>
          <a:bodyPr/>
          <a:lstStyle/>
          <a:p>
            <a:fld id="{BE8810E1-87A5-4BA4-AE51-01FDD80218D1}" type="slidenum">
              <a:rPr lang="nl-NL" smtClean="0"/>
              <a:t>17</a:t>
            </a:fld>
            <a:endParaRPr lang="nl-NL"/>
          </a:p>
        </p:txBody>
      </p:sp>
    </p:spTree>
    <p:extLst>
      <p:ext uri="{BB962C8B-B14F-4D97-AF65-F5344CB8AC3E}">
        <p14:creationId xmlns:p14="http://schemas.microsoft.com/office/powerpoint/2010/main" val="3756826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73F39-0DF7-AD9E-1C89-838802DE607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9540003-F634-3255-9E7A-9613CCC989A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9040D93-ED67-E76F-1166-977CC79490F1}"/>
              </a:ext>
            </a:extLst>
          </p:cNvPr>
          <p:cNvSpPr>
            <a:spLocks noGrp="1"/>
          </p:cNvSpPr>
          <p:nvPr>
            <p:ph type="body" idx="1"/>
          </p:nvPr>
        </p:nvSpPr>
        <p:spPr/>
        <p:txBody>
          <a:bodyPr/>
          <a:lstStyle/>
          <a:p>
            <a:r>
              <a:rPr lang="nl-NL" dirty="0"/>
              <a:t>De eerste opdracht kan ook gedaan worden met studenten:</a:t>
            </a:r>
          </a:p>
          <a:p>
            <a:r>
              <a:rPr lang="nl-NL" dirty="0"/>
              <a:t>Ontbossing + </a:t>
            </a:r>
            <a:r>
              <a:rPr lang="nl-NL" dirty="0" err="1"/>
              <a:t>evapotranspiratie</a:t>
            </a:r>
            <a:endParaRPr lang="nl-NL" dirty="0"/>
          </a:p>
          <a:p>
            <a:r>
              <a:rPr lang="nl-NL" dirty="0"/>
              <a:t>Neerslag + bodemerosie</a:t>
            </a:r>
          </a:p>
          <a:p>
            <a:r>
              <a:rPr lang="nl-NL" dirty="0"/>
              <a:t>Meer CO2 + broeikaseffect</a:t>
            </a:r>
          </a:p>
        </p:txBody>
      </p:sp>
      <p:sp>
        <p:nvSpPr>
          <p:cNvPr id="4" name="Tijdelijke aanduiding voor dianummer 3">
            <a:extLst>
              <a:ext uri="{FF2B5EF4-FFF2-40B4-BE49-F238E27FC236}">
                <a16:creationId xmlns:a16="http://schemas.microsoft.com/office/drawing/2014/main" id="{76C6C210-03E2-6A8A-127F-D35AE0287C2D}"/>
              </a:ext>
            </a:extLst>
          </p:cNvPr>
          <p:cNvSpPr>
            <a:spLocks noGrp="1"/>
          </p:cNvSpPr>
          <p:nvPr>
            <p:ph type="sldNum" sz="quarter" idx="5"/>
          </p:nvPr>
        </p:nvSpPr>
        <p:spPr/>
        <p:txBody>
          <a:bodyPr/>
          <a:lstStyle/>
          <a:p>
            <a:fld id="{BE8810E1-87A5-4BA4-AE51-01FDD80218D1}" type="slidenum">
              <a:rPr lang="nl-NL" smtClean="0"/>
              <a:t>18</a:t>
            </a:fld>
            <a:endParaRPr lang="nl-NL"/>
          </a:p>
        </p:txBody>
      </p:sp>
    </p:spTree>
    <p:extLst>
      <p:ext uri="{BB962C8B-B14F-4D97-AF65-F5344CB8AC3E}">
        <p14:creationId xmlns:p14="http://schemas.microsoft.com/office/powerpoint/2010/main" val="1437751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met studenten het gebruik van Classroom Screen en </a:t>
            </a:r>
            <a:r>
              <a:rPr lang="nl-NL" dirty="0" err="1"/>
              <a:t>ClassDojo</a:t>
            </a:r>
            <a:r>
              <a:rPr lang="nl-NL" dirty="0"/>
              <a:t>. Classroom screen biedt duidelijkheid voor leerlingen, aangezien hierop het WHHTUK-model geprojecteerd kan worden en er werksymbolen op staan. De </a:t>
            </a:r>
            <a:r>
              <a:rPr lang="nl-NL" dirty="0" err="1"/>
              <a:t>ClassDojo</a:t>
            </a:r>
            <a:r>
              <a:rPr lang="nl-NL" dirty="0"/>
              <a:t> werkt meer voor klassenmanagement waarbij leerlingen punten kunnen verdienen (of verliezen) voor hun gedrag. Geef ook aan dat er twee manieren zijn van het gebruik van OLT: je kunt het op deze manier inzetten ten behoeve van structuur en duidelijkheid in je les (klassenmanagement), maar je kunt bijvoorbeeld ook opdrachten geven bij </a:t>
            </a:r>
            <a:r>
              <a:rPr lang="nl-NL" dirty="0" err="1"/>
              <a:t>videos</a:t>
            </a:r>
            <a:r>
              <a:rPr lang="nl-NL" dirty="0"/>
              <a:t> of online opdrachten geven wat weer bijdraagt aan het behalen van de leerdoelen.</a:t>
            </a:r>
          </a:p>
          <a:p>
            <a:endParaRPr lang="nl-NL" dirty="0"/>
          </a:p>
        </p:txBody>
      </p:sp>
      <p:sp>
        <p:nvSpPr>
          <p:cNvPr id="4" name="Tijdelijke aanduiding voor dianummer 3"/>
          <p:cNvSpPr>
            <a:spLocks noGrp="1"/>
          </p:cNvSpPr>
          <p:nvPr>
            <p:ph type="sldNum" sz="quarter" idx="5"/>
          </p:nvPr>
        </p:nvSpPr>
        <p:spPr/>
        <p:txBody>
          <a:bodyPr/>
          <a:lstStyle/>
          <a:p>
            <a:fld id="{BE8810E1-87A5-4BA4-AE51-01FDD80218D1}" type="slidenum">
              <a:rPr lang="nl-NL" smtClean="0"/>
              <a:t>19</a:t>
            </a:fld>
            <a:endParaRPr lang="nl-NL"/>
          </a:p>
        </p:txBody>
      </p:sp>
    </p:spTree>
    <p:extLst>
      <p:ext uri="{BB962C8B-B14F-4D97-AF65-F5344CB8AC3E}">
        <p14:creationId xmlns:p14="http://schemas.microsoft.com/office/powerpoint/2010/main" val="855327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7158A-0496-8B3B-4731-19696559CB0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CE14147-2263-7896-4A31-BDE1EF56FE4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E74B18C-9556-DA50-EF8B-D8EC936D7546}"/>
              </a:ext>
            </a:extLst>
          </p:cNvPr>
          <p:cNvSpPr>
            <a:spLocks noGrp="1"/>
          </p:cNvSpPr>
          <p:nvPr>
            <p:ph type="body" idx="1"/>
          </p:nvPr>
        </p:nvSpPr>
        <p:spPr/>
        <p:txBody>
          <a:bodyPr/>
          <a:lstStyle/>
          <a:p>
            <a:r>
              <a:rPr lang="nl-NL" dirty="0"/>
              <a:t>Bespreek met studenten wat ze gebruiken en hun ervaringen.</a:t>
            </a:r>
          </a:p>
        </p:txBody>
      </p:sp>
      <p:sp>
        <p:nvSpPr>
          <p:cNvPr id="4" name="Tijdelijke aanduiding voor dianummer 3">
            <a:extLst>
              <a:ext uri="{FF2B5EF4-FFF2-40B4-BE49-F238E27FC236}">
                <a16:creationId xmlns:a16="http://schemas.microsoft.com/office/drawing/2014/main" id="{0E04BC17-6573-851A-9DD9-41733F8C551A}"/>
              </a:ext>
            </a:extLst>
          </p:cNvPr>
          <p:cNvSpPr>
            <a:spLocks noGrp="1"/>
          </p:cNvSpPr>
          <p:nvPr>
            <p:ph type="sldNum" sz="quarter" idx="5"/>
          </p:nvPr>
        </p:nvSpPr>
        <p:spPr/>
        <p:txBody>
          <a:bodyPr/>
          <a:lstStyle/>
          <a:p>
            <a:fld id="{BE8810E1-87A5-4BA4-AE51-01FDD80218D1}" type="slidenum">
              <a:rPr lang="nl-NL" smtClean="0"/>
              <a:t>20</a:t>
            </a:fld>
            <a:endParaRPr lang="nl-NL"/>
          </a:p>
        </p:txBody>
      </p:sp>
    </p:spTree>
    <p:extLst>
      <p:ext uri="{BB962C8B-B14F-4D97-AF65-F5344CB8AC3E}">
        <p14:creationId xmlns:p14="http://schemas.microsoft.com/office/powerpoint/2010/main" val="3014066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5ED8C-C0FC-F9D6-C198-9B30B306C86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3E40919-0640-6A5E-FD8C-1A451C9E88D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10CC940-41FF-7B4D-B2AA-922B31A7E6B7}"/>
              </a:ext>
            </a:extLst>
          </p:cNvPr>
          <p:cNvSpPr>
            <a:spLocks noGrp="1"/>
          </p:cNvSpPr>
          <p:nvPr>
            <p:ph type="body" idx="1"/>
          </p:nvPr>
        </p:nvSpPr>
        <p:spPr/>
        <p:txBody>
          <a:bodyPr/>
          <a:lstStyle/>
          <a:p>
            <a:endParaRPr lang="nl-NL">
              <a:ea typeface="Calibri"/>
              <a:cs typeface="Calibri"/>
            </a:endParaRPr>
          </a:p>
        </p:txBody>
      </p:sp>
      <p:sp>
        <p:nvSpPr>
          <p:cNvPr id="4" name="Tijdelijke aanduiding voor dianummer 3">
            <a:extLst>
              <a:ext uri="{FF2B5EF4-FFF2-40B4-BE49-F238E27FC236}">
                <a16:creationId xmlns:a16="http://schemas.microsoft.com/office/drawing/2014/main" id="{A24F8965-BF28-5E3D-350D-887948B86AFE}"/>
              </a:ext>
            </a:extLst>
          </p:cNvPr>
          <p:cNvSpPr>
            <a:spLocks noGrp="1"/>
          </p:cNvSpPr>
          <p:nvPr>
            <p:ph type="sldNum" sz="quarter" idx="5"/>
          </p:nvPr>
        </p:nvSpPr>
        <p:spPr/>
        <p:txBody>
          <a:bodyPr/>
          <a:lstStyle/>
          <a:p>
            <a:fld id="{4F2EC32B-35A7-4548-926D-8FAC2EDB3374}" type="slidenum">
              <a:rPr lang="nl-NL" smtClean="0"/>
              <a:t>23</a:t>
            </a:fld>
            <a:endParaRPr lang="nl-NL"/>
          </a:p>
        </p:txBody>
      </p:sp>
    </p:spTree>
    <p:extLst>
      <p:ext uri="{BB962C8B-B14F-4D97-AF65-F5344CB8AC3E}">
        <p14:creationId xmlns:p14="http://schemas.microsoft.com/office/powerpoint/2010/main" val="397193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b="1" dirty="0"/>
              <a:t>Idee o</a:t>
            </a:r>
            <a:r>
              <a:rPr lang="nl-NL" b="1" i="0" u="none" strike="noStrike" dirty="0">
                <a:solidFill>
                  <a:srgbClr val="000000"/>
                </a:solidFill>
                <a:effectLst/>
                <a:latin typeface="Calibri"/>
                <a:ea typeface="Calibri"/>
                <a:cs typeface="Calibri"/>
              </a:rPr>
              <a:t>pdracht: </a:t>
            </a:r>
            <a:br>
              <a:rPr lang="nl-NL" b="0" i="0" u="none" strike="noStrike" dirty="0">
                <a:effectLst/>
                <a:latin typeface="Calibri" panose="020F0502020204030204" pitchFamily="34" charset="0"/>
                <a:cs typeface="Calibri"/>
              </a:rPr>
            </a:br>
            <a:r>
              <a:rPr lang="nl-NL" b="0" i="0" u="none" strike="noStrike" dirty="0">
                <a:solidFill>
                  <a:srgbClr val="000000"/>
                </a:solidFill>
                <a:effectLst/>
                <a:latin typeface="Calibri"/>
                <a:ea typeface="Calibri"/>
                <a:cs typeface="Calibri"/>
              </a:rPr>
              <a:t>Laat studenten aantekeningen maken van het filmpje.</a:t>
            </a:r>
            <a:r>
              <a:rPr lang="nl-NL" b="0" i="0" dirty="0">
                <a:solidFill>
                  <a:srgbClr val="000000"/>
                </a:solidFill>
                <a:effectLst/>
                <a:latin typeface="Calibri"/>
                <a:ea typeface="Calibri"/>
                <a:cs typeface="Calibri"/>
              </a:rPr>
              <a:t>​ Bespreek daarna wat zij er van vinden.</a:t>
            </a:r>
            <a:r>
              <a:rPr lang="nl-NL" dirty="0">
                <a:solidFill>
                  <a:srgbClr val="000000"/>
                </a:solidFill>
                <a:latin typeface="Calibri"/>
                <a:ea typeface="Calibri"/>
                <a:cs typeface="Calibri"/>
              </a:rPr>
              <a:t> Hierbij kan ook al uitgelegd worden dat dit een vorm is van het inzetten van OLT. We gebruiken namelijk een filmpje waaruit studenten informatie moeten halen om verder te kunnen met de opdracht, </a:t>
            </a:r>
            <a:r>
              <a:rPr lang="nl-NL" dirty="0" err="1">
                <a:solidFill>
                  <a:srgbClr val="000000"/>
                </a:solidFill>
                <a:latin typeface="Calibri"/>
                <a:ea typeface="Calibri"/>
                <a:cs typeface="Calibri"/>
              </a:rPr>
              <a:t>oftwel</a:t>
            </a:r>
            <a:r>
              <a:rPr lang="nl-NL" dirty="0">
                <a:solidFill>
                  <a:srgbClr val="000000"/>
                </a:solidFill>
                <a:latin typeface="Calibri"/>
                <a:ea typeface="Calibri"/>
                <a:cs typeface="Calibri"/>
              </a:rPr>
              <a:t>: digitaal materiaal dat bijdraagt aan het behalen van de doelen.</a:t>
            </a:r>
            <a:endParaRPr lang="nl-NL" dirty="0"/>
          </a:p>
          <a:p>
            <a:endParaRPr lang="nl-NL" dirty="0"/>
          </a:p>
        </p:txBody>
      </p:sp>
      <p:sp>
        <p:nvSpPr>
          <p:cNvPr id="4" name="Tijdelijke aanduiding voor dianummer 3"/>
          <p:cNvSpPr>
            <a:spLocks noGrp="1"/>
          </p:cNvSpPr>
          <p:nvPr>
            <p:ph type="sldNum" sz="quarter" idx="5"/>
          </p:nvPr>
        </p:nvSpPr>
        <p:spPr/>
        <p:txBody>
          <a:bodyPr/>
          <a:lstStyle/>
          <a:p>
            <a:fld id="{BE8810E1-87A5-4BA4-AE51-01FDD80218D1}" type="slidenum">
              <a:rPr lang="nl-NL" smtClean="0"/>
              <a:t>7</a:t>
            </a:fld>
            <a:endParaRPr lang="nl-NL"/>
          </a:p>
        </p:txBody>
      </p:sp>
    </p:spTree>
    <p:extLst>
      <p:ext uri="{BB962C8B-B14F-4D97-AF65-F5344CB8AC3E}">
        <p14:creationId xmlns:p14="http://schemas.microsoft.com/office/powerpoint/2010/main" val="3058469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t"/>
            <a:r>
              <a:rPr lang="en-US" b="0" i="0" dirty="0">
                <a:solidFill>
                  <a:srgbClr val="000000"/>
                </a:solidFill>
                <a:effectLst/>
                <a:latin typeface="Segoe UI" panose="020B0502040204020203" pitchFamily="34" charset="0"/>
              </a:rPr>
              <a:t>Wat </a:t>
            </a:r>
            <a:r>
              <a:rPr lang="en-US" b="0" i="0" dirty="0" err="1">
                <a:solidFill>
                  <a:srgbClr val="000000"/>
                </a:solidFill>
                <a:effectLst/>
                <a:latin typeface="Segoe UI" panose="020B0502040204020203" pitchFamily="34" charset="0"/>
              </a:rPr>
              <a:t>theorie</a:t>
            </a:r>
            <a:r>
              <a:rPr lang="en-US" b="0" i="0" dirty="0">
                <a:solidFill>
                  <a:srgbClr val="000000"/>
                </a:solidFill>
                <a:effectLst/>
                <a:latin typeface="Segoe UI" panose="020B0502040204020203" pitchFamily="34" charset="0"/>
              </a:rPr>
              <a:t>: </a:t>
            </a:r>
            <a:br>
              <a:rPr lang="en-US" b="0" i="0" dirty="0">
                <a:solidFill>
                  <a:srgbClr val="000000"/>
                </a:solidFill>
                <a:effectLst/>
                <a:latin typeface="Segoe UI" panose="020B0502040204020203" pitchFamily="34" charset="0"/>
              </a:rPr>
            </a:br>
            <a:r>
              <a:rPr lang="nl-NL" sz="1200" b="1" i="0" kern="1200" dirty="0" err="1">
                <a:solidFill>
                  <a:schemeClr val="tx1"/>
                </a:solidFill>
                <a:effectLst/>
                <a:latin typeface="+mn-lt"/>
                <a:ea typeface="+mn-ea"/>
                <a:cs typeface="+mn-cs"/>
              </a:rPr>
              <a:t>Destructive</a:t>
            </a:r>
            <a:r>
              <a:rPr lang="nl-NL" sz="1200" b="1" i="0" kern="1200" dirty="0">
                <a:solidFill>
                  <a:schemeClr val="tx1"/>
                </a:solidFill>
                <a:effectLst/>
                <a:latin typeface="+mn-lt"/>
                <a:ea typeface="+mn-ea"/>
                <a:cs typeface="+mn-cs"/>
              </a:rPr>
              <a:t> </a:t>
            </a:r>
            <a:r>
              <a:rPr lang="nl-NL" sz="1200" b="1" i="0" kern="1200" dirty="0" err="1">
                <a:solidFill>
                  <a:schemeClr val="tx1"/>
                </a:solidFill>
                <a:effectLst/>
                <a:latin typeface="+mn-lt"/>
                <a:ea typeface="+mn-ea"/>
                <a:cs typeface="+mn-cs"/>
              </a:rPr>
              <a:t>alignment</a:t>
            </a:r>
            <a:r>
              <a:rPr lang="nl-NL" sz="1200" b="0" i="0" kern="1200" dirty="0">
                <a:solidFill>
                  <a:schemeClr val="tx1"/>
                </a:solidFill>
                <a:effectLst/>
                <a:latin typeface="+mn-lt"/>
                <a:ea typeface="+mn-ea"/>
                <a:cs typeface="+mn-cs"/>
              </a:rPr>
              <a:t> betekent dat onderdelen </a:t>
            </a:r>
            <a:r>
              <a:rPr lang="nl-NL" sz="1200" b="0" i="1" kern="1200" dirty="0">
                <a:solidFill>
                  <a:schemeClr val="tx1"/>
                </a:solidFill>
                <a:effectLst/>
                <a:latin typeface="+mn-lt"/>
                <a:ea typeface="+mn-ea"/>
                <a:cs typeface="+mn-cs"/>
              </a:rPr>
              <a:t>wel</a:t>
            </a:r>
            <a:r>
              <a:rPr lang="nl-NL" sz="1200" b="0" i="0" kern="1200" dirty="0">
                <a:solidFill>
                  <a:schemeClr val="tx1"/>
                </a:solidFill>
                <a:effectLst/>
                <a:latin typeface="+mn-lt"/>
                <a:ea typeface="+mn-ea"/>
                <a:cs typeface="+mn-cs"/>
              </a:rPr>
              <a:t> op elkaar zijn afgestemd, maar op een negatieve of onproductieve manier.</a:t>
            </a:r>
          </a:p>
          <a:p>
            <a:pPr fontAlgn="t"/>
            <a:r>
              <a:rPr lang="nl-NL" sz="1200" b="0" i="0" kern="1200" dirty="0">
                <a:solidFill>
                  <a:schemeClr val="tx1"/>
                </a:solidFill>
                <a:effectLst/>
                <a:latin typeface="+mn-lt"/>
                <a:ea typeface="+mn-ea"/>
                <a:cs typeface="+mn-cs"/>
              </a:rPr>
              <a:t>Dat ziet er bijvoorbeeld zo uit:</a:t>
            </a:r>
          </a:p>
          <a:p>
            <a:pPr fontAlgn="t"/>
            <a:r>
              <a:rPr lang="nl-NL" sz="1200" b="0" i="0" kern="1200" dirty="0">
                <a:solidFill>
                  <a:schemeClr val="tx1"/>
                </a:solidFill>
                <a:effectLst/>
                <a:latin typeface="+mn-lt"/>
                <a:ea typeface="+mn-ea"/>
                <a:cs typeface="+mn-cs"/>
              </a:rPr>
              <a:t>De regels, verwachtingen en feedback </a:t>
            </a:r>
            <a:r>
              <a:rPr lang="nl-NL" sz="1200" b="0" i="1" kern="1200" dirty="0">
                <a:solidFill>
                  <a:schemeClr val="tx1"/>
                </a:solidFill>
                <a:effectLst/>
                <a:latin typeface="+mn-lt"/>
                <a:ea typeface="+mn-ea"/>
                <a:cs typeface="+mn-cs"/>
              </a:rPr>
              <a:t>versterken</a:t>
            </a:r>
            <a:r>
              <a:rPr lang="nl-NL" sz="1200" b="0" i="0" kern="1200" dirty="0">
                <a:solidFill>
                  <a:schemeClr val="tx1"/>
                </a:solidFill>
                <a:effectLst/>
                <a:latin typeface="+mn-lt"/>
                <a:ea typeface="+mn-ea"/>
                <a:cs typeface="+mn-cs"/>
              </a:rPr>
              <a:t> gedrag dat juist niet gewenst is.</a:t>
            </a:r>
          </a:p>
          <a:p>
            <a:pPr fontAlgn="t"/>
            <a:r>
              <a:rPr lang="nl-NL" sz="1200" b="0" i="0" kern="1200" dirty="0">
                <a:solidFill>
                  <a:schemeClr val="tx1"/>
                </a:solidFill>
                <a:effectLst/>
                <a:latin typeface="+mn-lt"/>
                <a:ea typeface="+mn-ea"/>
                <a:cs typeface="+mn-cs"/>
              </a:rPr>
              <a:t>Alles loopt “soepel”, maar het resultaat is slecht.</a:t>
            </a:r>
          </a:p>
          <a:p>
            <a:pPr fontAlgn="t"/>
            <a:r>
              <a:rPr lang="nl-NL" sz="1200" b="0" i="0" kern="1200" dirty="0">
                <a:solidFill>
                  <a:schemeClr val="tx1"/>
                </a:solidFill>
                <a:effectLst/>
                <a:latin typeface="+mn-lt"/>
                <a:ea typeface="+mn-ea"/>
                <a:cs typeface="+mn-cs"/>
              </a:rPr>
              <a:t>Het systeem werkt perfect… maar in de verkeerde richting.</a:t>
            </a:r>
          </a:p>
          <a:p>
            <a:pPr fontAlgn="t"/>
            <a:r>
              <a:rPr lang="nl-NL" sz="1200" b="0" i="0" kern="1200" dirty="0">
                <a:solidFill>
                  <a:schemeClr val="tx1"/>
                </a:solidFill>
                <a:effectLst/>
                <a:latin typeface="+mn-lt"/>
                <a:ea typeface="+mn-ea"/>
                <a:cs typeface="+mn-cs"/>
              </a:rPr>
              <a:t>Bijvoorbeeld: </a:t>
            </a:r>
          </a:p>
          <a:p>
            <a:pPr fontAlgn="t"/>
            <a:r>
              <a:rPr lang="nl-NL" sz="1200" b="0" i="0" kern="1200" dirty="0">
                <a:solidFill>
                  <a:schemeClr val="tx1"/>
                </a:solidFill>
                <a:effectLst/>
                <a:latin typeface="+mn-lt"/>
                <a:ea typeface="+mn-ea"/>
                <a:cs typeface="+mn-cs"/>
              </a:rPr>
              <a:t>De lessen richten zich op feiten stampen.</a:t>
            </a:r>
          </a:p>
          <a:p>
            <a:pPr fontAlgn="t"/>
            <a:r>
              <a:rPr lang="nl-NL" sz="1200" b="0" i="0" kern="1200" dirty="0">
                <a:solidFill>
                  <a:schemeClr val="tx1"/>
                </a:solidFill>
                <a:effectLst/>
                <a:latin typeface="+mn-lt"/>
                <a:ea typeface="+mn-ea"/>
                <a:cs typeface="+mn-cs"/>
              </a:rPr>
              <a:t>De toets vraagt alleen feitenreproductie.</a:t>
            </a:r>
          </a:p>
          <a:p>
            <a:pPr fontAlgn="t"/>
            <a:r>
              <a:rPr lang="nl-NL" sz="1200" b="0" i="0" kern="1200" dirty="0">
                <a:solidFill>
                  <a:schemeClr val="tx1"/>
                </a:solidFill>
                <a:effectLst/>
                <a:latin typeface="+mn-lt"/>
                <a:ea typeface="+mn-ea"/>
                <a:cs typeface="+mn-cs"/>
              </a:rPr>
              <a:t>Studenten leren dus alleen wat er in de toets komt.</a:t>
            </a:r>
          </a:p>
          <a:p>
            <a:pPr fontAlgn="t"/>
            <a:r>
              <a:rPr lang="nl-NL" sz="1200" b="0" i="0" kern="1200" dirty="0">
                <a:solidFill>
                  <a:schemeClr val="tx1"/>
                </a:solidFill>
                <a:effectLst/>
                <a:latin typeface="+mn-lt"/>
                <a:ea typeface="+mn-ea"/>
                <a:cs typeface="+mn-cs"/>
              </a:rPr>
              <a:t>Alles is </a:t>
            </a:r>
            <a:r>
              <a:rPr lang="nl-NL" sz="1200" b="0" i="0" kern="1200" dirty="0" err="1">
                <a:solidFill>
                  <a:schemeClr val="tx1"/>
                </a:solidFill>
                <a:effectLst/>
                <a:latin typeface="+mn-lt"/>
                <a:ea typeface="+mn-ea"/>
                <a:cs typeface="+mn-cs"/>
              </a:rPr>
              <a:t>aligned</a:t>
            </a:r>
            <a:r>
              <a:rPr lang="nl-NL" sz="1200" b="0" i="0" kern="1200" dirty="0">
                <a:solidFill>
                  <a:schemeClr val="tx1"/>
                </a:solidFill>
                <a:effectLst/>
                <a:latin typeface="+mn-lt"/>
                <a:ea typeface="+mn-ea"/>
                <a:cs typeface="+mn-cs"/>
              </a:rPr>
              <a:t>, maar het bevordert géén diep leren → </a:t>
            </a:r>
            <a:r>
              <a:rPr lang="nl-NL" sz="1200" b="0" i="0" kern="1200" dirty="0" err="1">
                <a:solidFill>
                  <a:schemeClr val="tx1"/>
                </a:solidFill>
                <a:effectLst/>
                <a:latin typeface="+mn-lt"/>
                <a:ea typeface="+mn-ea"/>
                <a:cs typeface="+mn-cs"/>
              </a:rPr>
              <a:t>destructive</a:t>
            </a:r>
            <a:r>
              <a:rPr lang="nl-NL" sz="1200" b="0" i="0" kern="1200" dirty="0">
                <a:solidFill>
                  <a:schemeClr val="tx1"/>
                </a:solidFill>
                <a:effectLst/>
                <a:latin typeface="+mn-lt"/>
                <a:ea typeface="+mn-ea"/>
                <a:cs typeface="+mn-cs"/>
              </a:rPr>
              <a:t>.</a:t>
            </a:r>
          </a:p>
          <a:p>
            <a:pPr algn="l" rtl="0" fontAlgn="base"/>
            <a:endParaRPr lang="en-US" b="0" i="0" dirty="0">
              <a:solidFill>
                <a:srgbClr val="000000"/>
              </a:solidFill>
              <a:effectLst/>
              <a:latin typeface="Segoe UI" panose="020B0502040204020203" pitchFamily="34" charset="0"/>
            </a:endParaRPr>
          </a:p>
          <a:p>
            <a:pPr fontAlgn="t"/>
            <a:r>
              <a:rPr lang="nl-NL" sz="1200" b="1" i="0" kern="1200" dirty="0" err="1">
                <a:solidFill>
                  <a:schemeClr val="tx1"/>
                </a:solidFill>
                <a:effectLst/>
                <a:latin typeface="+mn-lt"/>
                <a:ea typeface="+mn-ea"/>
                <a:cs typeface="+mn-cs"/>
              </a:rPr>
              <a:t>Constructive</a:t>
            </a:r>
            <a:r>
              <a:rPr lang="nl-NL" sz="1200" b="1" i="0" kern="1200" dirty="0">
                <a:solidFill>
                  <a:schemeClr val="tx1"/>
                </a:solidFill>
                <a:effectLst/>
                <a:latin typeface="+mn-lt"/>
                <a:ea typeface="+mn-ea"/>
                <a:cs typeface="+mn-cs"/>
              </a:rPr>
              <a:t> </a:t>
            </a:r>
            <a:r>
              <a:rPr lang="nl-NL" sz="1200" b="1" i="0" kern="1200" dirty="0" err="1">
                <a:solidFill>
                  <a:schemeClr val="tx1"/>
                </a:solidFill>
                <a:effectLst/>
                <a:latin typeface="+mn-lt"/>
                <a:ea typeface="+mn-ea"/>
                <a:cs typeface="+mn-cs"/>
              </a:rPr>
              <a:t>disalignment</a:t>
            </a:r>
            <a:r>
              <a:rPr lang="nl-NL" sz="1200" b="0" i="0" kern="1200" dirty="0">
                <a:solidFill>
                  <a:schemeClr val="tx1"/>
                </a:solidFill>
                <a:effectLst/>
                <a:latin typeface="+mn-lt"/>
                <a:ea typeface="+mn-ea"/>
                <a:cs typeface="+mn-cs"/>
              </a:rPr>
              <a:t> betekent dat er </a:t>
            </a:r>
            <a:r>
              <a:rPr lang="nl-NL" sz="1200" b="0" i="1" kern="1200" dirty="0">
                <a:solidFill>
                  <a:schemeClr val="tx1"/>
                </a:solidFill>
                <a:effectLst/>
                <a:latin typeface="+mn-lt"/>
                <a:ea typeface="+mn-ea"/>
                <a:cs typeface="+mn-cs"/>
              </a:rPr>
              <a:t>bewust</a:t>
            </a:r>
            <a:r>
              <a:rPr lang="nl-NL" sz="1200" b="0" i="0" kern="1200" dirty="0">
                <a:solidFill>
                  <a:schemeClr val="tx1"/>
                </a:solidFill>
                <a:effectLst/>
                <a:latin typeface="+mn-lt"/>
                <a:ea typeface="+mn-ea"/>
                <a:cs typeface="+mn-cs"/>
              </a:rPr>
              <a:t> spanning wordt ingebouwd: onderdelen sluiten niet volledig op elkaar aan, maar op een manier die groei, kritisch denken of innovatie uitlokt.</a:t>
            </a:r>
          </a:p>
          <a:p>
            <a:pPr fontAlgn="t"/>
            <a:r>
              <a:rPr lang="nl-NL" sz="1200" b="0" i="0" kern="1200" dirty="0">
                <a:solidFill>
                  <a:schemeClr val="tx1"/>
                </a:solidFill>
                <a:effectLst/>
                <a:latin typeface="+mn-lt"/>
                <a:ea typeface="+mn-ea"/>
                <a:cs typeface="+mn-cs"/>
              </a:rPr>
              <a:t>Dit zie je bijvoorbeeld wanneer:</a:t>
            </a:r>
          </a:p>
          <a:p>
            <a:pPr fontAlgn="t"/>
            <a:r>
              <a:rPr lang="nl-NL" sz="1200" b="0" i="0" kern="1200" dirty="0">
                <a:solidFill>
                  <a:schemeClr val="tx1"/>
                </a:solidFill>
                <a:effectLst/>
                <a:latin typeface="+mn-lt"/>
                <a:ea typeface="+mn-ea"/>
                <a:cs typeface="+mn-cs"/>
              </a:rPr>
              <a:t>Je een leerling </a:t>
            </a:r>
            <a:r>
              <a:rPr lang="nl-NL" sz="1200" b="0" i="0" kern="1200" dirty="0" err="1">
                <a:solidFill>
                  <a:schemeClr val="tx1"/>
                </a:solidFill>
                <a:effectLst/>
                <a:latin typeface="+mn-lt"/>
                <a:ea typeface="+mn-ea"/>
                <a:cs typeface="+mn-cs"/>
              </a:rPr>
              <a:t>nèt</a:t>
            </a:r>
            <a:r>
              <a:rPr lang="nl-NL" sz="1200" b="0" i="0" kern="1200" dirty="0">
                <a:solidFill>
                  <a:schemeClr val="tx1"/>
                </a:solidFill>
                <a:effectLst/>
                <a:latin typeface="+mn-lt"/>
                <a:ea typeface="+mn-ea"/>
                <a:cs typeface="+mn-cs"/>
              </a:rPr>
              <a:t> buiten zijn comfortzone duwt.</a:t>
            </a:r>
          </a:p>
          <a:p>
            <a:pPr fontAlgn="t"/>
            <a:r>
              <a:rPr lang="nl-NL" sz="1200" b="0" i="0" kern="1200" dirty="0">
                <a:solidFill>
                  <a:schemeClr val="tx1"/>
                </a:solidFill>
                <a:effectLst/>
                <a:latin typeface="+mn-lt"/>
                <a:ea typeface="+mn-ea"/>
                <a:cs typeface="+mn-cs"/>
              </a:rPr>
              <a:t>Je een lesopdracht geeft die meer vraagt dan de toets.</a:t>
            </a:r>
          </a:p>
          <a:p>
            <a:pPr fontAlgn="t"/>
            <a:r>
              <a:rPr lang="nl-NL" sz="1200" b="0" i="0" kern="1200" dirty="0">
                <a:solidFill>
                  <a:schemeClr val="tx1"/>
                </a:solidFill>
                <a:effectLst/>
                <a:latin typeface="+mn-lt"/>
                <a:ea typeface="+mn-ea"/>
                <a:cs typeface="+mn-cs"/>
              </a:rPr>
              <a:t>Een organisatie mensen motiveert om normen te bevragen of nieuwe ideeën te ontwikkelen.</a:t>
            </a:r>
          </a:p>
          <a:p>
            <a:pPr fontAlgn="t"/>
            <a:r>
              <a:rPr lang="nl-NL" sz="1200" b="0" i="0" kern="1200" dirty="0">
                <a:solidFill>
                  <a:schemeClr val="tx1"/>
                </a:solidFill>
                <a:effectLst/>
                <a:latin typeface="+mn-lt"/>
                <a:ea typeface="+mn-ea"/>
                <a:cs typeface="+mn-cs"/>
              </a:rPr>
              <a:t>Het systeem klopt niet volledig — en dat is juist de bedoeling → Je </a:t>
            </a:r>
            <a:r>
              <a:rPr lang="nl-NL" sz="1200" b="0" i="0" kern="1200" dirty="0" err="1">
                <a:solidFill>
                  <a:schemeClr val="tx1"/>
                </a:solidFill>
                <a:effectLst/>
                <a:latin typeface="+mn-lt"/>
                <a:ea typeface="+mn-ea"/>
                <a:cs typeface="+mn-cs"/>
              </a:rPr>
              <a:t>begeleidtconstructive</a:t>
            </a:r>
            <a:r>
              <a:rPr lang="nl-NL" sz="1200" b="0" i="0" kern="1200" dirty="0">
                <a:solidFill>
                  <a:schemeClr val="tx1"/>
                </a:solidFill>
                <a:effectLst/>
                <a:latin typeface="+mn-lt"/>
                <a:ea typeface="+mn-ea"/>
                <a:cs typeface="+mn-cs"/>
              </a:rPr>
              <a:t>.</a:t>
            </a:r>
          </a:p>
          <a:p>
            <a:pPr fontAlgn="t"/>
            <a:r>
              <a:rPr lang="nl-NL" sz="1200" b="0" i="0" kern="1200" dirty="0">
                <a:solidFill>
                  <a:schemeClr val="tx1"/>
                </a:solidFill>
                <a:effectLst/>
                <a:latin typeface="+mn-lt"/>
                <a:ea typeface="+mn-ea"/>
                <a:cs typeface="+mn-cs"/>
              </a:rPr>
              <a:t>Bijvoorbeeld</a:t>
            </a:r>
          </a:p>
          <a:p>
            <a:pPr fontAlgn="t"/>
            <a:r>
              <a:rPr lang="nl-NL" sz="1200" b="0" i="0" kern="1200" dirty="0">
                <a:solidFill>
                  <a:schemeClr val="tx1"/>
                </a:solidFill>
                <a:effectLst/>
                <a:latin typeface="+mn-lt"/>
                <a:ea typeface="+mn-ea"/>
                <a:cs typeface="+mn-cs"/>
              </a:rPr>
              <a:t>Leerlingen met open vragen confronteren die dieper gaan dan wat er getoetst wordt.</a:t>
            </a:r>
          </a:p>
          <a:p>
            <a:pPr fontAlgn="t"/>
            <a:r>
              <a:rPr lang="nl-NL" sz="1200" b="0" i="0" kern="1200" dirty="0">
                <a:solidFill>
                  <a:schemeClr val="tx1"/>
                </a:solidFill>
                <a:effectLst/>
                <a:latin typeface="+mn-lt"/>
                <a:ea typeface="+mn-ea"/>
                <a:cs typeface="+mn-cs"/>
              </a:rPr>
              <a:t>Daardoor worden ze uitgedaagd om verder te denken dan “wat nodig is voor een voldoende”.</a:t>
            </a:r>
          </a:p>
          <a:p>
            <a:pPr fontAlgn="t"/>
            <a:r>
              <a:rPr lang="nl-NL" sz="1200" b="0" i="0" kern="1200" dirty="0">
                <a:solidFill>
                  <a:schemeClr val="tx1"/>
                </a:solidFill>
                <a:effectLst/>
                <a:latin typeface="+mn-lt"/>
                <a:ea typeface="+mn-ea"/>
                <a:cs typeface="+mn-cs"/>
              </a:rPr>
              <a:t>De onderdelen zijn niet volledig </a:t>
            </a:r>
            <a:r>
              <a:rPr lang="nl-NL" sz="1200" b="0" i="0" kern="1200" dirty="0" err="1">
                <a:solidFill>
                  <a:schemeClr val="tx1"/>
                </a:solidFill>
                <a:effectLst/>
                <a:latin typeface="+mn-lt"/>
                <a:ea typeface="+mn-ea"/>
                <a:cs typeface="+mn-cs"/>
              </a:rPr>
              <a:t>aligned</a:t>
            </a:r>
            <a:r>
              <a:rPr lang="nl-NL" sz="1200" b="0" i="0" kern="1200" dirty="0">
                <a:solidFill>
                  <a:schemeClr val="tx1"/>
                </a:solidFill>
                <a:effectLst/>
                <a:latin typeface="+mn-lt"/>
                <a:ea typeface="+mn-ea"/>
                <a:cs typeface="+mn-cs"/>
              </a:rPr>
              <a:t>, maar dat levert </a:t>
            </a:r>
            <a:r>
              <a:rPr lang="nl-NL" sz="1200" b="0" i="1" kern="1200" dirty="0">
                <a:solidFill>
                  <a:schemeClr val="tx1"/>
                </a:solidFill>
                <a:effectLst/>
                <a:latin typeface="+mn-lt"/>
                <a:ea typeface="+mn-ea"/>
                <a:cs typeface="+mn-cs"/>
              </a:rPr>
              <a:t>constructieve ontwikkeling</a:t>
            </a:r>
            <a:r>
              <a:rPr lang="nl-NL" sz="1200" b="0" i="0" kern="1200" dirty="0">
                <a:solidFill>
                  <a:schemeClr val="tx1"/>
                </a:solidFill>
                <a:effectLst/>
                <a:latin typeface="+mn-lt"/>
                <a:ea typeface="+mn-ea"/>
                <a:cs typeface="+mn-cs"/>
              </a:rPr>
              <a:t> op.</a:t>
            </a:r>
          </a:p>
          <a:p>
            <a:endParaRPr lang="nl-NL" dirty="0"/>
          </a:p>
          <a:p>
            <a:pPr algn="l" rtl="0" fontAlgn="base"/>
            <a:r>
              <a:rPr lang="en-US" sz="1200" b="1" i="0" u="none" strike="noStrike" dirty="0">
                <a:solidFill>
                  <a:srgbClr val="000000"/>
                </a:solidFill>
                <a:effectLst/>
                <a:latin typeface="Calibri" panose="020F0502020204030204" pitchFamily="34" charset="0"/>
              </a:rPr>
              <a:t>Idee </a:t>
            </a:r>
            <a:r>
              <a:rPr lang="en-US" sz="1200" b="1" i="0" u="none" strike="noStrike" dirty="0" err="1">
                <a:solidFill>
                  <a:srgbClr val="000000"/>
                </a:solidFill>
                <a:effectLst/>
                <a:latin typeface="Calibri" panose="020F0502020204030204" pitchFamily="34" charset="0"/>
              </a:rPr>
              <a:t>opdracht</a:t>
            </a:r>
            <a:r>
              <a:rPr lang="en-US" sz="1200" b="1" i="0" u="none" strike="noStrike" dirty="0">
                <a:solidFill>
                  <a:srgbClr val="000000"/>
                </a:solidFill>
                <a:effectLst/>
                <a:latin typeface="Calibri" panose="020F0502020204030204" pitchFamily="34" charset="0"/>
              </a:rPr>
              <a:t>: </a:t>
            </a:r>
            <a:r>
              <a:rPr lang="en-US" sz="12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200" b="0" i="0" u="none" strike="noStrike" dirty="0" err="1">
                <a:solidFill>
                  <a:srgbClr val="000000"/>
                </a:solidFill>
                <a:effectLst/>
                <a:latin typeface="Calibri" panose="020F0502020204030204" pitchFamily="34" charset="0"/>
              </a:rPr>
              <a:t>Bedenk</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een</a:t>
            </a:r>
            <a:r>
              <a:rPr lang="en-US" sz="1200" b="0" i="0" u="none" strike="noStrike" dirty="0">
                <a:solidFill>
                  <a:srgbClr val="000000"/>
                </a:solidFill>
                <a:effectLst/>
                <a:latin typeface="Calibri" panose="020F0502020204030204" pitchFamily="34" charset="0"/>
              </a:rPr>
              <a:t> (mag </a:t>
            </a:r>
            <a:r>
              <a:rPr lang="en-US" sz="1200" b="0" i="0" u="none" strike="noStrike" dirty="0" err="1">
                <a:solidFill>
                  <a:srgbClr val="000000"/>
                </a:solidFill>
                <a:effectLst/>
                <a:latin typeface="Calibri" panose="020F0502020204030204" pitchFamily="34" charset="0"/>
              </a:rPr>
              <a:t>ook</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fictieve</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situatie</a:t>
            </a:r>
            <a:r>
              <a:rPr lang="en-US" sz="1200" b="0" i="0" u="none" strike="noStrike" dirty="0">
                <a:solidFill>
                  <a:srgbClr val="000000"/>
                </a:solidFill>
                <a:effectLst/>
                <a:latin typeface="Calibri" panose="020F0502020204030204" pitchFamily="34" charset="0"/>
              </a:rPr>
              <a:t> van het </a:t>
            </a:r>
            <a:r>
              <a:rPr lang="en-US" sz="1200" b="0" i="0" u="none" strike="noStrike" dirty="0" err="1">
                <a:solidFill>
                  <a:srgbClr val="000000"/>
                </a:solidFill>
                <a:effectLst/>
                <a:latin typeface="Calibri" panose="020F0502020204030204" pitchFamily="34" charset="0"/>
              </a:rPr>
              <a:t>afgelopen</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schooljaar</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waarin</a:t>
            </a:r>
            <a:r>
              <a:rPr lang="en-US" sz="1200" b="0" i="0" u="none" strike="noStrike" dirty="0">
                <a:solidFill>
                  <a:srgbClr val="000000"/>
                </a:solidFill>
                <a:effectLst/>
                <a:latin typeface="Calibri" panose="020F0502020204030204" pitchFamily="34" charset="0"/>
              </a:rPr>
              <a:t> er </a:t>
            </a:r>
            <a:r>
              <a:rPr lang="en-US" sz="1200" b="0" i="0" u="none" strike="noStrike" dirty="0" err="1">
                <a:solidFill>
                  <a:srgbClr val="000000"/>
                </a:solidFill>
                <a:effectLst/>
                <a:latin typeface="Calibri" panose="020F0502020204030204" pitchFamily="34" charset="0"/>
              </a:rPr>
              <a:t>sprake</a:t>
            </a:r>
            <a:r>
              <a:rPr lang="en-US" sz="1200" b="0" i="0" u="none" strike="noStrike" dirty="0">
                <a:solidFill>
                  <a:srgbClr val="000000"/>
                </a:solidFill>
                <a:effectLst/>
                <a:latin typeface="Calibri" panose="020F0502020204030204" pitchFamily="34" charset="0"/>
              </a:rPr>
              <a:t> was van destructive alignment of constructive </a:t>
            </a:r>
            <a:r>
              <a:rPr lang="en-US" sz="1200" b="0" i="0" u="none" strike="noStrike" dirty="0" err="1">
                <a:solidFill>
                  <a:srgbClr val="000000"/>
                </a:solidFill>
                <a:effectLst/>
                <a:latin typeface="Calibri" panose="020F0502020204030204" pitchFamily="34" charset="0"/>
              </a:rPr>
              <a:t>disalignment</a:t>
            </a:r>
            <a:r>
              <a:rPr lang="en-US" sz="1200" b="0" i="0" u="none" strike="noStrike" dirty="0">
                <a:solidFill>
                  <a:srgbClr val="000000"/>
                </a:solidFill>
                <a:effectLst/>
                <a:latin typeface="Calibri" panose="020F0502020204030204" pitchFamily="34" charset="0"/>
              </a:rPr>
              <a:t>.</a:t>
            </a:r>
            <a:r>
              <a:rPr lang="en-US" sz="1200" b="0" i="0" dirty="0">
                <a:solidFill>
                  <a:srgbClr val="000000"/>
                </a:solidFill>
                <a:effectLst/>
                <a:latin typeface="Calibri" panose="020F050202020403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dirty="0" err="1">
                <a:solidFill>
                  <a:srgbClr val="000000"/>
                </a:solidFill>
                <a:effectLst/>
                <a:latin typeface="Calibri" panose="020F0502020204030204" pitchFamily="34" charset="0"/>
              </a:rPr>
              <a:t>Schrijf</a:t>
            </a:r>
            <a:r>
              <a:rPr lang="en-US" sz="1200" b="0" i="0" u="none" strike="noStrike" dirty="0">
                <a:solidFill>
                  <a:srgbClr val="000000"/>
                </a:solidFill>
                <a:effectLst/>
                <a:latin typeface="Calibri" panose="020F0502020204030204" pitchFamily="34" charset="0"/>
              </a:rPr>
              <a:t> de </a:t>
            </a:r>
            <a:r>
              <a:rPr lang="en-US" sz="1200" b="0" i="0" u="none" strike="noStrike" dirty="0" err="1">
                <a:solidFill>
                  <a:srgbClr val="000000"/>
                </a:solidFill>
                <a:effectLst/>
                <a:latin typeface="Calibri" panose="020F0502020204030204" pitchFamily="34" charset="0"/>
              </a:rPr>
              <a:t>situatie</a:t>
            </a:r>
            <a:r>
              <a:rPr lang="en-US" sz="1200" b="0" i="0" u="none" strike="noStrike" dirty="0">
                <a:solidFill>
                  <a:srgbClr val="000000"/>
                </a:solidFill>
                <a:effectLst/>
                <a:latin typeface="Calibri" panose="020F0502020204030204" pitchFamily="34" charset="0"/>
              </a:rPr>
              <a:t> op </a:t>
            </a:r>
            <a:r>
              <a:rPr lang="en-US" sz="1200" b="0" i="0" u="none" strike="noStrike" dirty="0" err="1">
                <a:solidFill>
                  <a:srgbClr val="000000"/>
                </a:solidFill>
                <a:effectLst/>
                <a:latin typeface="Calibri" panose="020F0502020204030204" pitchFamily="34" charset="0"/>
              </a:rPr>
              <a:t>een</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blaadje</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en</a:t>
            </a:r>
            <a:r>
              <a:rPr lang="en-US" sz="1200" b="0" i="0" u="none" strike="noStrike" dirty="0">
                <a:solidFill>
                  <a:srgbClr val="000000"/>
                </a:solidFill>
                <a:effectLst/>
                <a:latin typeface="Calibri" panose="020F0502020204030204" pitchFamily="34" charset="0"/>
              </a:rPr>
              <a:t> doe het in de </a:t>
            </a:r>
            <a:r>
              <a:rPr lang="en-US" sz="1200" b="0" i="0" u="none" strike="noStrike" dirty="0" err="1">
                <a:solidFill>
                  <a:srgbClr val="000000"/>
                </a:solidFill>
                <a:effectLst/>
                <a:latin typeface="Calibri" panose="020F0502020204030204" pitchFamily="34" charset="0"/>
              </a:rPr>
              <a:t>bak</a:t>
            </a:r>
            <a:r>
              <a:rPr lang="en-US" sz="1200" b="0" i="0" u="none" strike="noStrike" dirty="0">
                <a:solidFill>
                  <a:srgbClr val="000000"/>
                </a:solidFill>
                <a:effectLst/>
                <a:latin typeface="Calibri" panose="020F0502020204030204" pitchFamily="34" charset="0"/>
              </a:rPr>
              <a:t>.</a:t>
            </a:r>
            <a:r>
              <a:rPr lang="en-US" sz="12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endParaRPr lang="en-US"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a:t>
            </a:r>
            <a:r>
              <a:rPr lang="en-US" sz="1200" b="0" i="0" u="none" strike="noStrike" dirty="0">
                <a:solidFill>
                  <a:srgbClr val="000000"/>
                </a:solidFill>
                <a:effectLst/>
              </a:rPr>
              <a:t>Haal </a:t>
            </a:r>
            <a:r>
              <a:rPr lang="en-US" sz="1200" b="0" i="0" u="none" strike="noStrike" dirty="0" err="1">
                <a:solidFill>
                  <a:srgbClr val="000000"/>
                </a:solidFill>
                <a:effectLst/>
              </a:rPr>
              <a:t>een</a:t>
            </a:r>
            <a:r>
              <a:rPr lang="en-US" sz="1200" b="0" i="0" u="none" strike="noStrike" dirty="0">
                <a:solidFill>
                  <a:srgbClr val="000000"/>
                </a:solidFill>
                <a:effectLst/>
              </a:rPr>
              <a:t> </a:t>
            </a:r>
            <a:r>
              <a:rPr lang="en-US" sz="1200" b="0" i="0" u="none" strike="noStrike" dirty="0" err="1">
                <a:solidFill>
                  <a:srgbClr val="000000"/>
                </a:solidFill>
                <a:effectLst/>
              </a:rPr>
              <a:t>situatie</a:t>
            </a:r>
            <a:r>
              <a:rPr lang="en-US" sz="1200" b="0" i="0" u="none" strike="noStrike" dirty="0">
                <a:solidFill>
                  <a:srgbClr val="000000"/>
                </a:solidFill>
                <a:effectLst/>
              </a:rPr>
              <a:t> van </a:t>
            </a:r>
            <a:r>
              <a:rPr lang="en-US" sz="1200" b="0" i="0" u="none" strike="noStrike" dirty="0" err="1">
                <a:solidFill>
                  <a:srgbClr val="000000"/>
                </a:solidFill>
                <a:effectLst/>
              </a:rPr>
              <a:t>een</a:t>
            </a:r>
            <a:r>
              <a:rPr lang="en-US" sz="1200" b="0" i="0" u="none" strike="noStrike" dirty="0">
                <a:solidFill>
                  <a:srgbClr val="000000"/>
                </a:solidFill>
                <a:effectLst/>
              </a:rPr>
              <a:t> </a:t>
            </a:r>
            <a:r>
              <a:rPr lang="en-US" sz="1200" b="0" i="0" u="none" strike="noStrike" dirty="0" err="1">
                <a:solidFill>
                  <a:srgbClr val="000000"/>
                </a:solidFill>
                <a:effectLst/>
              </a:rPr>
              <a:t>ander</a:t>
            </a:r>
            <a:r>
              <a:rPr lang="en-US" sz="1200" b="0" i="0" u="none" strike="noStrike" dirty="0">
                <a:solidFill>
                  <a:srgbClr val="000000"/>
                </a:solidFill>
                <a:effectLst/>
              </a:rPr>
              <a:t> </a:t>
            </a:r>
            <a:r>
              <a:rPr lang="en-US" sz="1200" b="0" i="0" u="none" strike="noStrike" dirty="0" err="1">
                <a:solidFill>
                  <a:srgbClr val="000000"/>
                </a:solidFill>
                <a:effectLst/>
              </a:rPr>
              <a:t>uit</a:t>
            </a:r>
            <a:r>
              <a:rPr lang="en-US" sz="1200" b="0" i="0" u="none" strike="noStrike" dirty="0">
                <a:solidFill>
                  <a:srgbClr val="000000"/>
                </a:solidFill>
                <a:effectLst/>
              </a:rPr>
              <a:t> de </a:t>
            </a:r>
            <a:r>
              <a:rPr lang="en-US" sz="1200" b="0" i="0" u="none" strike="noStrike" dirty="0" err="1">
                <a:solidFill>
                  <a:srgbClr val="000000"/>
                </a:solidFill>
                <a:effectLst/>
              </a:rPr>
              <a:t>bak</a:t>
            </a:r>
            <a:r>
              <a:rPr lang="en-US" sz="1200" b="0" i="0" u="none" strike="noStrike" dirty="0">
                <a:solidFill>
                  <a:srgbClr val="000000"/>
                </a:solidFill>
                <a:effectLst/>
              </a:rPr>
              <a:t> </a:t>
            </a:r>
            <a:r>
              <a:rPr lang="en-US" sz="1200" b="0" i="0" u="none" strike="noStrike" dirty="0" err="1">
                <a:solidFill>
                  <a:srgbClr val="000000"/>
                </a:solidFill>
                <a:effectLst/>
              </a:rPr>
              <a:t>en</a:t>
            </a:r>
            <a:r>
              <a:rPr lang="en-US" sz="1200" b="0" i="0" u="none" strike="noStrike" dirty="0">
                <a:solidFill>
                  <a:srgbClr val="000000"/>
                </a:solidFill>
                <a:effectLst/>
              </a:rPr>
              <a:t> </a:t>
            </a:r>
            <a:r>
              <a:rPr lang="en-US" sz="1200" b="0" i="0" u="none" strike="noStrike" dirty="0" err="1">
                <a:solidFill>
                  <a:srgbClr val="000000"/>
                </a:solidFill>
                <a:effectLst/>
              </a:rPr>
              <a:t>geef</a:t>
            </a:r>
            <a:r>
              <a:rPr lang="en-US" sz="1200" b="0" i="0" u="none" strike="noStrike" dirty="0">
                <a:solidFill>
                  <a:srgbClr val="000000"/>
                </a:solidFill>
                <a:effectLst/>
              </a:rPr>
              <a:t> </a:t>
            </a:r>
            <a:r>
              <a:rPr lang="en-US" sz="1200" b="0" i="0" u="none" strike="noStrike" dirty="0" err="1">
                <a:solidFill>
                  <a:srgbClr val="000000"/>
                </a:solidFill>
                <a:effectLst/>
              </a:rPr>
              <a:t>aan</a:t>
            </a:r>
            <a:r>
              <a:rPr lang="en-US" sz="1200" b="0" i="0" u="none" strike="noStrike" dirty="0">
                <a:solidFill>
                  <a:srgbClr val="000000"/>
                </a:solidFill>
                <a:effectLst/>
              </a:rPr>
              <a:t> hoe je de </a:t>
            </a:r>
            <a:r>
              <a:rPr lang="en-US" sz="1200" b="0" i="0" u="none" strike="noStrike" dirty="0" err="1">
                <a:solidFill>
                  <a:srgbClr val="000000"/>
                </a:solidFill>
                <a:effectLst/>
              </a:rPr>
              <a:t>situatie</a:t>
            </a:r>
            <a:r>
              <a:rPr lang="en-US" sz="1200" b="0" i="0" u="none" strike="noStrike" dirty="0">
                <a:solidFill>
                  <a:srgbClr val="000000"/>
                </a:solidFill>
                <a:effectLst/>
              </a:rPr>
              <a:t> </a:t>
            </a:r>
            <a:r>
              <a:rPr lang="en-US" sz="1200" b="0" i="0" u="none" strike="noStrike" dirty="0" err="1">
                <a:solidFill>
                  <a:srgbClr val="000000"/>
                </a:solidFill>
                <a:effectLst/>
              </a:rPr>
              <a:t>zou</a:t>
            </a:r>
            <a:r>
              <a:rPr lang="en-US" sz="1200" b="0" i="0" u="none" strike="noStrike" dirty="0">
                <a:solidFill>
                  <a:srgbClr val="000000"/>
                </a:solidFill>
                <a:effectLst/>
              </a:rPr>
              <a:t> </a:t>
            </a:r>
            <a:r>
              <a:rPr lang="en-US" sz="1200" b="0" i="0" u="none" strike="noStrike" dirty="0" err="1">
                <a:solidFill>
                  <a:srgbClr val="000000"/>
                </a:solidFill>
                <a:effectLst/>
              </a:rPr>
              <a:t>verbeteren</a:t>
            </a:r>
            <a:r>
              <a:rPr lang="en-US" sz="1200" b="0" i="0" u="none" strike="noStrike" dirty="0">
                <a:solidFill>
                  <a:srgbClr val="000000"/>
                </a:solidFill>
                <a:effectLst/>
              </a:rPr>
              <a:t>, om tot constructive alignment </a:t>
            </a:r>
            <a:r>
              <a:rPr lang="en-US" sz="1200" b="0" i="0" u="none" strike="noStrike" dirty="0" err="1">
                <a:solidFill>
                  <a:srgbClr val="000000"/>
                </a:solidFill>
                <a:effectLst/>
              </a:rPr>
              <a:t>te</a:t>
            </a:r>
            <a:r>
              <a:rPr lang="en-US" sz="1200" b="0" i="0" u="none" strike="noStrike" dirty="0">
                <a:solidFill>
                  <a:srgbClr val="000000"/>
                </a:solidFill>
                <a:effectLst/>
              </a:rPr>
              <a:t> </a:t>
            </a:r>
            <a:r>
              <a:rPr lang="en-US" sz="1200" b="0" i="0" u="none" strike="noStrike" dirty="0" err="1">
                <a:solidFill>
                  <a:srgbClr val="000000"/>
                </a:solidFill>
                <a:effectLst/>
              </a:rPr>
              <a:t>komen</a:t>
            </a:r>
            <a:r>
              <a:rPr lang="en-US" sz="1200" b="0" i="0" u="none" strike="noStrike" dirty="0">
                <a:solidFill>
                  <a:srgbClr val="000000"/>
                </a:solidFill>
                <a:effectLst/>
              </a:rPr>
              <a:t>.</a:t>
            </a:r>
            <a:r>
              <a:rPr lang="en-US" sz="1200" b="0" i="0" dirty="0">
                <a:solidFill>
                  <a:srgbClr val="000000"/>
                </a:solidFill>
                <a:effectLst/>
              </a:rPr>
              <a:t>​</a:t>
            </a:r>
          </a:p>
          <a:p>
            <a:pPr marL="0" indent="0" algn="l" rtl="0" fontAlgn="base">
              <a:buNone/>
            </a:pPr>
            <a:endParaRPr lang="en-US" sz="1200" b="0" i="0" dirty="0">
              <a:solidFill>
                <a:srgbClr val="000000"/>
              </a:solidFill>
              <a:effectLst/>
            </a:endParaRPr>
          </a:p>
          <a:p>
            <a:pPr algn="l" rtl="0" fontAlgn="base"/>
            <a:r>
              <a:rPr lang="en-US" sz="1200" b="0" i="0" u="none" strike="noStrike" dirty="0">
                <a:solidFill>
                  <a:srgbClr val="000000"/>
                </a:solidFill>
                <a:effectLst/>
              </a:rPr>
              <a:t>Als er </a:t>
            </a:r>
            <a:r>
              <a:rPr lang="en-US" sz="1200" b="0" i="0" u="none" strike="noStrike" dirty="0" err="1">
                <a:solidFill>
                  <a:srgbClr val="000000"/>
                </a:solidFill>
                <a:effectLst/>
              </a:rPr>
              <a:t>tijd</a:t>
            </a:r>
            <a:r>
              <a:rPr lang="en-US" sz="1200" b="0" i="0" u="none" strike="noStrike" dirty="0">
                <a:solidFill>
                  <a:srgbClr val="000000"/>
                </a:solidFill>
                <a:effectLst/>
              </a:rPr>
              <a:t> is, </a:t>
            </a:r>
            <a:r>
              <a:rPr lang="en-US" sz="1200" b="0" i="0" u="none" strike="noStrike" dirty="0" err="1">
                <a:solidFill>
                  <a:srgbClr val="000000"/>
                </a:solidFill>
                <a:effectLst/>
              </a:rPr>
              <a:t>geeft</a:t>
            </a:r>
            <a:r>
              <a:rPr lang="en-US" sz="1200" b="0" i="0" u="none" strike="noStrike" dirty="0">
                <a:solidFill>
                  <a:srgbClr val="000000"/>
                </a:solidFill>
                <a:effectLst/>
              </a:rPr>
              <a:t> de </a:t>
            </a:r>
            <a:r>
              <a:rPr lang="en-US" sz="1200" b="0" i="0" u="none" strike="noStrike" dirty="0" err="1">
                <a:solidFill>
                  <a:srgbClr val="000000"/>
                </a:solidFill>
                <a:effectLst/>
              </a:rPr>
              <a:t>eigenaar</a:t>
            </a:r>
            <a:r>
              <a:rPr lang="en-US" sz="1200" b="0" i="0" u="none" strike="noStrike" dirty="0">
                <a:solidFill>
                  <a:srgbClr val="000000"/>
                </a:solidFill>
                <a:effectLst/>
              </a:rPr>
              <a:t> van de </a:t>
            </a:r>
            <a:r>
              <a:rPr lang="en-US" sz="1200" b="0" i="0" u="none" strike="noStrike" dirty="0" err="1">
                <a:solidFill>
                  <a:srgbClr val="000000"/>
                </a:solidFill>
                <a:effectLst/>
              </a:rPr>
              <a:t>situatie</a:t>
            </a:r>
            <a:r>
              <a:rPr lang="en-US" sz="1200" b="0" i="0" u="none" strike="noStrike" dirty="0">
                <a:solidFill>
                  <a:srgbClr val="000000"/>
                </a:solidFill>
                <a:effectLst/>
              </a:rPr>
              <a:t> feedback. Is de </a:t>
            </a:r>
            <a:r>
              <a:rPr lang="en-US" sz="1200" b="0" i="0" u="none" strike="noStrike" dirty="0" err="1">
                <a:solidFill>
                  <a:srgbClr val="000000"/>
                </a:solidFill>
                <a:effectLst/>
              </a:rPr>
              <a:t>verbetering</a:t>
            </a:r>
            <a:r>
              <a:rPr lang="en-US" sz="1200" b="0" i="0" u="none" strike="noStrike" dirty="0">
                <a:solidFill>
                  <a:srgbClr val="000000"/>
                </a:solidFill>
                <a:effectLst/>
              </a:rPr>
              <a:t> </a:t>
            </a:r>
            <a:r>
              <a:rPr lang="en-US" sz="1200" b="0" i="0" u="none" strike="noStrike" dirty="0" err="1">
                <a:solidFill>
                  <a:srgbClr val="000000"/>
                </a:solidFill>
                <a:effectLst/>
              </a:rPr>
              <a:t>haalbaar</a:t>
            </a:r>
            <a:r>
              <a:rPr lang="en-US" sz="1200" b="0" i="0" u="none" strike="noStrike" dirty="0">
                <a:solidFill>
                  <a:srgbClr val="000000"/>
                </a:solidFill>
                <a:effectLst/>
              </a:rPr>
              <a:t>?</a:t>
            </a:r>
            <a:endParaRPr lang="en-US" sz="1200" b="0" i="0" dirty="0">
              <a:solidFill>
                <a:srgbClr val="000000"/>
              </a:solidFill>
              <a:effectLst/>
            </a:endParaRPr>
          </a:p>
          <a:p>
            <a:endParaRPr lang="nl-NL" dirty="0"/>
          </a:p>
        </p:txBody>
      </p:sp>
      <p:sp>
        <p:nvSpPr>
          <p:cNvPr id="4" name="Tijdelijke aanduiding voor dianummer 3"/>
          <p:cNvSpPr>
            <a:spLocks noGrp="1"/>
          </p:cNvSpPr>
          <p:nvPr>
            <p:ph type="sldNum" sz="quarter" idx="5"/>
          </p:nvPr>
        </p:nvSpPr>
        <p:spPr/>
        <p:txBody>
          <a:bodyPr/>
          <a:lstStyle/>
          <a:p>
            <a:fld id="{BE8810E1-87A5-4BA4-AE51-01FDD80218D1}" type="slidenum">
              <a:rPr lang="nl-NL" smtClean="0"/>
              <a:t>8</a:t>
            </a:fld>
            <a:endParaRPr lang="nl-NL"/>
          </a:p>
        </p:txBody>
      </p:sp>
    </p:spTree>
    <p:extLst>
      <p:ext uri="{BB962C8B-B14F-4D97-AF65-F5344CB8AC3E}">
        <p14:creationId xmlns:p14="http://schemas.microsoft.com/office/powerpoint/2010/main" val="2117920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en-US" sz="1200" b="0" i="0" dirty="0">
                <a:solidFill>
                  <a:srgbClr val="000000"/>
                </a:solidFill>
                <a:effectLst/>
                <a:latin typeface="Calibri"/>
                <a:ea typeface="Calibri"/>
                <a:cs typeface="Calibri"/>
              </a:rPr>
              <a:t>​</a:t>
            </a:r>
            <a:r>
              <a:rPr lang="en-US" sz="1200" b="0" i="0" u="none" strike="noStrike" dirty="0">
                <a:solidFill>
                  <a:srgbClr val="000000"/>
                </a:solidFill>
                <a:effectLst/>
              </a:rPr>
              <a:t>Haal </a:t>
            </a:r>
            <a:r>
              <a:rPr lang="en-US" sz="1200" b="0" i="0" u="none" strike="noStrike" dirty="0" err="1">
                <a:solidFill>
                  <a:srgbClr val="000000"/>
                </a:solidFill>
                <a:effectLst/>
              </a:rPr>
              <a:t>een</a:t>
            </a:r>
            <a:r>
              <a:rPr lang="en-US" sz="1200" b="0" i="0" u="none" strike="noStrike" dirty="0">
                <a:solidFill>
                  <a:srgbClr val="000000"/>
                </a:solidFill>
                <a:effectLst/>
              </a:rPr>
              <a:t> </a:t>
            </a:r>
            <a:r>
              <a:rPr lang="en-US" sz="1200" b="0" i="0" u="none" strike="noStrike" dirty="0" err="1">
                <a:solidFill>
                  <a:srgbClr val="000000"/>
                </a:solidFill>
                <a:effectLst/>
              </a:rPr>
              <a:t>situatie</a:t>
            </a:r>
            <a:r>
              <a:rPr lang="en-US" sz="1200" b="0" i="0" u="none" strike="noStrike" dirty="0">
                <a:solidFill>
                  <a:srgbClr val="000000"/>
                </a:solidFill>
                <a:effectLst/>
              </a:rPr>
              <a:t> van </a:t>
            </a:r>
            <a:r>
              <a:rPr lang="en-US" sz="1200" b="0" i="0" u="none" strike="noStrike" dirty="0" err="1">
                <a:solidFill>
                  <a:srgbClr val="000000"/>
                </a:solidFill>
                <a:effectLst/>
              </a:rPr>
              <a:t>een</a:t>
            </a:r>
            <a:r>
              <a:rPr lang="en-US" sz="1200" b="0" i="0" u="none" strike="noStrike" dirty="0">
                <a:solidFill>
                  <a:srgbClr val="000000"/>
                </a:solidFill>
                <a:effectLst/>
              </a:rPr>
              <a:t> </a:t>
            </a:r>
            <a:r>
              <a:rPr lang="en-US" sz="1200" b="0" i="0" u="none" strike="noStrike" dirty="0" err="1">
                <a:solidFill>
                  <a:srgbClr val="000000"/>
                </a:solidFill>
                <a:effectLst/>
              </a:rPr>
              <a:t>ander</a:t>
            </a:r>
            <a:r>
              <a:rPr lang="en-US" sz="1200" b="0" i="0" u="none" strike="noStrike" dirty="0">
                <a:solidFill>
                  <a:srgbClr val="000000"/>
                </a:solidFill>
                <a:effectLst/>
              </a:rPr>
              <a:t> </a:t>
            </a:r>
            <a:r>
              <a:rPr lang="en-US" sz="1200" b="0" i="0" u="none" strike="noStrike" dirty="0" err="1">
                <a:solidFill>
                  <a:srgbClr val="000000"/>
                </a:solidFill>
                <a:effectLst/>
              </a:rPr>
              <a:t>uit</a:t>
            </a:r>
            <a:r>
              <a:rPr lang="en-US" sz="1200" b="0" i="0" u="none" strike="noStrike" dirty="0">
                <a:solidFill>
                  <a:srgbClr val="000000"/>
                </a:solidFill>
                <a:effectLst/>
              </a:rPr>
              <a:t> de </a:t>
            </a:r>
            <a:r>
              <a:rPr lang="en-US" sz="1200" b="0" i="0" u="none" strike="noStrike" dirty="0" err="1">
                <a:solidFill>
                  <a:srgbClr val="000000"/>
                </a:solidFill>
                <a:effectLst/>
              </a:rPr>
              <a:t>bak</a:t>
            </a:r>
            <a:r>
              <a:rPr lang="en-US" sz="1200" b="0" i="0" u="none" strike="noStrike" dirty="0">
                <a:solidFill>
                  <a:srgbClr val="000000"/>
                </a:solidFill>
                <a:effectLst/>
              </a:rPr>
              <a:t> </a:t>
            </a:r>
            <a:r>
              <a:rPr lang="en-US" sz="1200" b="0" i="0" u="none" strike="noStrike" dirty="0" err="1">
                <a:solidFill>
                  <a:srgbClr val="000000"/>
                </a:solidFill>
                <a:effectLst/>
              </a:rPr>
              <a:t>en</a:t>
            </a:r>
            <a:r>
              <a:rPr lang="en-US" sz="1200" b="0" i="0" u="none" strike="noStrike" dirty="0">
                <a:solidFill>
                  <a:srgbClr val="000000"/>
                </a:solidFill>
                <a:effectLst/>
              </a:rPr>
              <a:t> </a:t>
            </a:r>
            <a:r>
              <a:rPr lang="en-US" sz="1200" b="0" i="0" u="none" strike="noStrike" dirty="0" err="1">
                <a:solidFill>
                  <a:srgbClr val="000000"/>
                </a:solidFill>
                <a:effectLst/>
              </a:rPr>
              <a:t>geef</a:t>
            </a:r>
            <a:r>
              <a:rPr lang="en-US" sz="1200" b="0" i="0" u="none" strike="noStrike" dirty="0">
                <a:solidFill>
                  <a:srgbClr val="000000"/>
                </a:solidFill>
                <a:effectLst/>
              </a:rPr>
              <a:t> </a:t>
            </a:r>
            <a:r>
              <a:rPr lang="en-US" sz="1200" b="0" i="0" u="none" strike="noStrike" dirty="0" err="1">
                <a:solidFill>
                  <a:srgbClr val="000000"/>
                </a:solidFill>
                <a:effectLst/>
              </a:rPr>
              <a:t>aan</a:t>
            </a:r>
            <a:r>
              <a:rPr lang="en-US" sz="1200" b="0" i="0" u="none" strike="noStrike" dirty="0">
                <a:solidFill>
                  <a:srgbClr val="000000"/>
                </a:solidFill>
                <a:effectLst/>
              </a:rPr>
              <a:t> hoe je de </a:t>
            </a:r>
            <a:r>
              <a:rPr lang="en-US" sz="1200" b="0" i="0" u="none" strike="noStrike" dirty="0" err="1">
                <a:solidFill>
                  <a:srgbClr val="000000"/>
                </a:solidFill>
                <a:effectLst/>
              </a:rPr>
              <a:t>situatie</a:t>
            </a:r>
            <a:r>
              <a:rPr lang="en-US" sz="1200" b="0" i="0" u="none" strike="noStrike" dirty="0">
                <a:solidFill>
                  <a:srgbClr val="000000"/>
                </a:solidFill>
                <a:effectLst/>
              </a:rPr>
              <a:t> </a:t>
            </a:r>
            <a:r>
              <a:rPr lang="en-US" sz="1200" b="0" i="0" u="none" strike="noStrike" dirty="0" err="1">
                <a:solidFill>
                  <a:srgbClr val="000000"/>
                </a:solidFill>
                <a:effectLst/>
              </a:rPr>
              <a:t>zou</a:t>
            </a:r>
            <a:r>
              <a:rPr lang="en-US" sz="1200" b="0" i="0" u="none" strike="noStrike" dirty="0">
                <a:solidFill>
                  <a:srgbClr val="000000"/>
                </a:solidFill>
                <a:effectLst/>
              </a:rPr>
              <a:t> </a:t>
            </a:r>
            <a:r>
              <a:rPr lang="en-US" sz="1200" b="0" i="0" u="none" strike="noStrike" dirty="0" err="1">
                <a:solidFill>
                  <a:srgbClr val="000000"/>
                </a:solidFill>
                <a:effectLst/>
              </a:rPr>
              <a:t>verbeteren</a:t>
            </a:r>
            <a:r>
              <a:rPr lang="en-US" sz="1200" b="0" i="0" u="none" strike="noStrike" dirty="0">
                <a:solidFill>
                  <a:srgbClr val="000000"/>
                </a:solidFill>
                <a:effectLst/>
              </a:rPr>
              <a:t>, om tot constructive alignment </a:t>
            </a:r>
            <a:r>
              <a:rPr lang="en-US" sz="1200" b="0" i="0" u="none" strike="noStrike" dirty="0" err="1">
                <a:solidFill>
                  <a:srgbClr val="000000"/>
                </a:solidFill>
                <a:effectLst/>
              </a:rPr>
              <a:t>te</a:t>
            </a:r>
            <a:r>
              <a:rPr lang="en-US" sz="1200" b="0" i="0" u="none" strike="noStrike" dirty="0">
                <a:solidFill>
                  <a:srgbClr val="000000"/>
                </a:solidFill>
                <a:effectLst/>
              </a:rPr>
              <a:t> </a:t>
            </a:r>
            <a:r>
              <a:rPr lang="en-US" sz="1200" b="0" i="0" u="none" strike="noStrike" dirty="0" err="1">
                <a:solidFill>
                  <a:srgbClr val="000000"/>
                </a:solidFill>
                <a:effectLst/>
              </a:rPr>
              <a:t>komen</a:t>
            </a:r>
            <a:r>
              <a:rPr lang="en-US" sz="1200" b="0" i="0" u="none" strike="noStrike" dirty="0">
                <a:solidFill>
                  <a:srgbClr val="000000"/>
                </a:solidFill>
                <a:effectLst/>
              </a:rPr>
              <a:t>.</a:t>
            </a:r>
            <a:r>
              <a:rPr lang="en-US" sz="1200" b="0" i="0" dirty="0">
                <a:solidFill>
                  <a:srgbClr val="000000"/>
                </a:solidFill>
                <a:effectLst/>
              </a:rPr>
              <a:t>​</a:t>
            </a:r>
            <a:endParaRPr lang="nl-NL" dirty="0"/>
          </a:p>
          <a:p>
            <a:pPr marL="0" indent="0" algn="l" rtl="0" fontAlgn="base">
              <a:buNone/>
            </a:pPr>
            <a:endParaRPr lang="en-US" sz="1200" b="0" i="0" dirty="0">
              <a:solidFill>
                <a:srgbClr val="000000"/>
              </a:solidFill>
              <a:effectLst/>
            </a:endParaRPr>
          </a:p>
          <a:p>
            <a:pPr algn="l" rtl="0" fontAlgn="base"/>
            <a:r>
              <a:rPr lang="en-US" sz="1200" b="0" i="0" u="none" strike="noStrike" dirty="0">
                <a:solidFill>
                  <a:srgbClr val="000000"/>
                </a:solidFill>
                <a:effectLst/>
              </a:rPr>
              <a:t>Als er </a:t>
            </a:r>
            <a:r>
              <a:rPr lang="en-US" sz="1200" b="0" i="0" u="none" strike="noStrike" dirty="0" err="1">
                <a:solidFill>
                  <a:srgbClr val="000000"/>
                </a:solidFill>
                <a:effectLst/>
              </a:rPr>
              <a:t>tijd</a:t>
            </a:r>
            <a:r>
              <a:rPr lang="en-US" sz="1200" b="0" i="0" u="none" strike="noStrike" dirty="0">
                <a:solidFill>
                  <a:srgbClr val="000000"/>
                </a:solidFill>
                <a:effectLst/>
              </a:rPr>
              <a:t> is, </a:t>
            </a:r>
            <a:r>
              <a:rPr lang="en-US" sz="1200" b="0" i="0" u="none" strike="noStrike" dirty="0" err="1">
                <a:solidFill>
                  <a:srgbClr val="000000"/>
                </a:solidFill>
                <a:effectLst/>
              </a:rPr>
              <a:t>geeft</a:t>
            </a:r>
            <a:r>
              <a:rPr lang="en-US" sz="1200" b="0" i="0" u="none" strike="noStrike" dirty="0">
                <a:solidFill>
                  <a:srgbClr val="000000"/>
                </a:solidFill>
                <a:effectLst/>
              </a:rPr>
              <a:t> de </a:t>
            </a:r>
            <a:r>
              <a:rPr lang="en-US" sz="1200" b="0" i="0" u="none" strike="noStrike" dirty="0" err="1">
                <a:solidFill>
                  <a:srgbClr val="000000"/>
                </a:solidFill>
                <a:effectLst/>
              </a:rPr>
              <a:t>eigenaar</a:t>
            </a:r>
            <a:r>
              <a:rPr lang="en-US" sz="1200" b="0" i="0" u="none" strike="noStrike" dirty="0">
                <a:solidFill>
                  <a:srgbClr val="000000"/>
                </a:solidFill>
                <a:effectLst/>
              </a:rPr>
              <a:t> van de </a:t>
            </a:r>
            <a:r>
              <a:rPr lang="en-US" sz="1200" b="0" i="0" u="none" strike="noStrike" dirty="0" err="1">
                <a:solidFill>
                  <a:srgbClr val="000000"/>
                </a:solidFill>
                <a:effectLst/>
              </a:rPr>
              <a:t>situatie</a:t>
            </a:r>
            <a:r>
              <a:rPr lang="en-US" sz="1200" b="0" i="0" u="none" strike="noStrike" dirty="0">
                <a:solidFill>
                  <a:srgbClr val="000000"/>
                </a:solidFill>
                <a:effectLst/>
              </a:rPr>
              <a:t> feedback. Is de </a:t>
            </a:r>
            <a:r>
              <a:rPr lang="en-US" sz="1200" b="0" i="0" u="none" strike="noStrike" dirty="0" err="1">
                <a:solidFill>
                  <a:srgbClr val="000000"/>
                </a:solidFill>
                <a:effectLst/>
              </a:rPr>
              <a:t>verbetering</a:t>
            </a:r>
            <a:r>
              <a:rPr lang="en-US" sz="1200" b="0" i="0" u="none" strike="noStrike" dirty="0">
                <a:solidFill>
                  <a:srgbClr val="000000"/>
                </a:solidFill>
                <a:effectLst/>
              </a:rPr>
              <a:t> </a:t>
            </a:r>
            <a:r>
              <a:rPr lang="en-US" sz="1200" b="0" i="0" u="none" strike="noStrike" dirty="0" err="1">
                <a:solidFill>
                  <a:srgbClr val="000000"/>
                </a:solidFill>
                <a:effectLst/>
              </a:rPr>
              <a:t>haalbaar</a:t>
            </a:r>
            <a:r>
              <a:rPr lang="en-US" sz="1200" b="0" i="0" u="none" strike="noStrike" dirty="0">
                <a:solidFill>
                  <a:srgbClr val="000000"/>
                </a:solidFill>
                <a:effectLst/>
              </a:rPr>
              <a:t>?</a:t>
            </a:r>
            <a:endParaRPr lang="en-US" sz="1200" b="0" i="0" dirty="0">
              <a:solidFill>
                <a:srgbClr val="000000"/>
              </a:solidFill>
              <a:effectLst/>
              <a:ea typeface="Calibri"/>
              <a:cs typeface="Calibri"/>
            </a:endParaRPr>
          </a:p>
          <a:p>
            <a:pPr algn="l"/>
            <a:endParaRPr lang="en-US" b="0" i="0" dirty="0">
              <a:solidFill>
                <a:srgbClr val="000000"/>
              </a:solidFill>
              <a:effectLst/>
              <a:latin typeface="Calibri" panose="020F0502020204030204"/>
              <a:ea typeface="Calibri" panose="020F0502020204030204"/>
              <a:cs typeface="Calibri" panose="020F0502020204030204"/>
            </a:endParaRPr>
          </a:p>
          <a:p>
            <a:r>
              <a:rPr lang="en-US" dirty="0">
                <a:latin typeface="Calibri" panose="020F0502020204030204"/>
                <a:ea typeface="Calibri" panose="020F0502020204030204"/>
                <a:cs typeface="Calibri" panose="020F0502020204030204"/>
              </a:rPr>
              <a:t>Kies </a:t>
            </a:r>
            <a:r>
              <a:rPr lang="en-US" dirty="0" err="1">
                <a:latin typeface="Calibri" panose="020F0502020204030204"/>
                <a:ea typeface="Calibri" panose="020F0502020204030204"/>
                <a:cs typeface="Calibri" panose="020F0502020204030204"/>
              </a:rPr>
              <a:t>een</a:t>
            </a:r>
            <a:r>
              <a:rPr lang="en-US" dirty="0">
                <a:latin typeface="Calibri" panose="020F0502020204030204"/>
                <a:ea typeface="Calibri" panose="020F0502020204030204"/>
                <a:cs typeface="Calibri" panose="020F0502020204030204"/>
              </a:rPr>
              <a:t> </a:t>
            </a:r>
            <a:r>
              <a:rPr lang="en-US" dirty="0" err="1">
                <a:latin typeface="Calibri" panose="020F0502020204030204"/>
                <a:ea typeface="Calibri" panose="020F0502020204030204"/>
                <a:cs typeface="Calibri" panose="020F0502020204030204"/>
              </a:rPr>
              <a:t>aantal</a:t>
            </a:r>
            <a:r>
              <a:rPr lang="en-US" dirty="0">
                <a:latin typeface="Calibri" panose="020F0502020204030204"/>
                <a:ea typeface="Calibri" panose="020F0502020204030204"/>
                <a:cs typeface="Calibri" panose="020F0502020204030204"/>
              </a:rPr>
              <a:t> </a:t>
            </a:r>
            <a:r>
              <a:rPr lang="en-US" dirty="0" err="1">
                <a:latin typeface="Calibri" panose="020F0502020204030204"/>
                <a:ea typeface="Calibri" panose="020F0502020204030204"/>
                <a:cs typeface="Calibri" panose="020F0502020204030204"/>
              </a:rPr>
              <a:t>studenten</a:t>
            </a:r>
            <a:r>
              <a:rPr lang="en-US" dirty="0">
                <a:latin typeface="Calibri" panose="020F0502020204030204"/>
                <a:ea typeface="Calibri" panose="020F0502020204030204"/>
                <a:cs typeface="Calibri" panose="020F0502020204030204"/>
              </a:rPr>
              <a:t> die </a:t>
            </a:r>
            <a:r>
              <a:rPr lang="en-US" dirty="0" err="1">
                <a:latin typeface="Calibri" panose="020F0502020204030204"/>
                <a:ea typeface="Calibri" panose="020F0502020204030204"/>
                <a:cs typeface="Calibri" panose="020F0502020204030204"/>
              </a:rPr>
              <a:t>uitleggen</a:t>
            </a:r>
            <a:r>
              <a:rPr lang="en-US" dirty="0">
                <a:latin typeface="Calibri" panose="020F0502020204030204"/>
                <a:ea typeface="Calibri" panose="020F0502020204030204"/>
                <a:cs typeface="Calibri" panose="020F0502020204030204"/>
              </a:rPr>
              <a:t> </a:t>
            </a:r>
            <a:r>
              <a:rPr lang="en-US" dirty="0" err="1">
                <a:latin typeface="Calibri" panose="020F0502020204030204"/>
                <a:ea typeface="Calibri" panose="020F0502020204030204"/>
                <a:cs typeface="Calibri" panose="020F0502020204030204"/>
              </a:rPr>
              <a:t>waarom</a:t>
            </a:r>
            <a:r>
              <a:rPr lang="en-US" dirty="0">
                <a:latin typeface="Calibri" panose="020F0502020204030204"/>
                <a:ea typeface="Calibri" panose="020F0502020204030204"/>
                <a:cs typeface="Calibri" panose="020F0502020204030204"/>
              </a:rPr>
              <a:t> er </a:t>
            </a:r>
            <a:r>
              <a:rPr lang="en-US" dirty="0" err="1">
                <a:latin typeface="Calibri" panose="020F0502020204030204"/>
                <a:ea typeface="Calibri" panose="020F0502020204030204"/>
                <a:cs typeface="Calibri" panose="020F0502020204030204"/>
              </a:rPr>
              <a:t>geen</a:t>
            </a:r>
            <a:r>
              <a:rPr lang="en-US" dirty="0">
                <a:latin typeface="Calibri" panose="020F0502020204030204"/>
                <a:ea typeface="Calibri" panose="020F0502020204030204"/>
                <a:cs typeface="Calibri" panose="020F0502020204030204"/>
              </a:rPr>
              <a:t> </a:t>
            </a:r>
            <a:r>
              <a:rPr lang="en-US" dirty="0" err="1">
                <a:latin typeface="Calibri" panose="020F0502020204030204"/>
                <a:ea typeface="Calibri" panose="020F0502020204030204"/>
                <a:cs typeface="Calibri" panose="020F0502020204030204"/>
              </a:rPr>
              <a:t>sprake</a:t>
            </a:r>
            <a:r>
              <a:rPr lang="en-US" dirty="0">
                <a:latin typeface="Calibri" panose="020F0502020204030204"/>
                <a:ea typeface="Calibri" panose="020F0502020204030204"/>
                <a:cs typeface="Calibri" panose="020F0502020204030204"/>
              </a:rPr>
              <a:t> was van constructive alignment </a:t>
            </a:r>
            <a:r>
              <a:rPr lang="en-US" dirty="0" err="1">
                <a:latin typeface="Calibri" panose="020F0502020204030204"/>
                <a:ea typeface="Calibri" panose="020F0502020204030204"/>
                <a:cs typeface="Calibri" panose="020F0502020204030204"/>
              </a:rPr>
              <a:t>en</a:t>
            </a:r>
            <a:r>
              <a:rPr lang="en-US" dirty="0">
                <a:latin typeface="Calibri" panose="020F0502020204030204"/>
                <a:ea typeface="Calibri" panose="020F0502020204030204"/>
                <a:cs typeface="Calibri" panose="020F0502020204030204"/>
              </a:rPr>
              <a:t> </a:t>
            </a:r>
            <a:r>
              <a:rPr lang="en-US" dirty="0" err="1">
                <a:latin typeface="Calibri" panose="020F0502020204030204"/>
                <a:ea typeface="Calibri" panose="020F0502020204030204"/>
                <a:cs typeface="Calibri" panose="020F0502020204030204"/>
              </a:rPr>
              <a:t>welke</a:t>
            </a:r>
            <a:r>
              <a:rPr lang="en-US" dirty="0">
                <a:latin typeface="Calibri" panose="020F0502020204030204"/>
                <a:ea typeface="Calibri" panose="020F0502020204030204"/>
                <a:cs typeface="Calibri" panose="020F0502020204030204"/>
              </a:rPr>
              <a:t> </a:t>
            </a:r>
            <a:r>
              <a:rPr lang="en-US" dirty="0" err="1">
                <a:latin typeface="Calibri" panose="020F0502020204030204"/>
                <a:ea typeface="Calibri" panose="020F0502020204030204"/>
                <a:cs typeface="Calibri" panose="020F0502020204030204"/>
              </a:rPr>
              <a:t>aanpassingen</a:t>
            </a:r>
            <a:r>
              <a:rPr lang="en-US" dirty="0">
                <a:latin typeface="Calibri" panose="020F0502020204030204"/>
                <a:ea typeface="Calibri" panose="020F0502020204030204"/>
                <a:cs typeface="Calibri" panose="020F0502020204030204"/>
              </a:rPr>
              <a:t> </a:t>
            </a:r>
            <a:r>
              <a:rPr lang="en-US" dirty="0" err="1">
                <a:latin typeface="Calibri" panose="020F0502020204030204"/>
                <a:ea typeface="Calibri" panose="020F0502020204030204"/>
                <a:cs typeface="Calibri" panose="020F0502020204030204"/>
              </a:rPr>
              <a:t>zij</a:t>
            </a:r>
            <a:r>
              <a:rPr lang="en-US" dirty="0">
                <a:latin typeface="Calibri" panose="020F0502020204030204"/>
                <a:ea typeface="Calibri" panose="020F0502020204030204"/>
                <a:cs typeface="Calibri" panose="020F0502020204030204"/>
              </a:rPr>
              <a:t> </a:t>
            </a:r>
            <a:r>
              <a:rPr lang="en-US" dirty="0" err="1">
                <a:latin typeface="Calibri" panose="020F0502020204030204"/>
                <a:ea typeface="Calibri" panose="020F0502020204030204"/>
                <a:cs typeface="Calibri" panose="020F0502020204030204"/>
              </a:rPr>
              <a:t>zouden</a:t>
            </a:r>
            <a:r>
              <a:rPr lang="en-US" dirty="0">
                <a:latin typeface="Calibri" panose="020F0502020204030204"/>
                <a:ea typeface="Calibri" panose="020F0502020204030204"/>
                <a:cs typeface="Calibri" panose="020F0502020204030204"/>
              </a:rPr>
              <a:t> </a:t>
            </a:r>
            <a:r>
              <a:rPr lang="en-US" dirty="0" err="1">
                <a:latin typeface="Calibri" panose="020F0502020204030204"/>
                <a:ea typeface="Calibri" panose="020F0502020204030204"/>
                <a:cs typeface="Calibri" panose="020F0502020204030204"/>
              </a:rPr>
              <a:t>maken</a:t>
            </a:r>
            <a:r>
              <a:rPr lang="en-US" dirty="0">
                <a:latin typeface="Calibri" panose="020F0502020204030204"/>
                <a:ea typeface="Calibri" panose="020F0502020204030204"/>
                <a:cs typeface="Calibri" panose="020F0502020204030204"/>
              </a:rPr>
              <a:t>. Wat </a:t>
            </a:r>
            <a:r>
              <a:rPr lang="en-US" dirty="0" err="1">
                <a:latin typeface="Calibri" panose="020F0502020204030204"/>
                <a:ea typeface="Calibri" panose="020F0502020204030204"/>
                <a:cs typeface="Calibri" panose="020F0502020204030204"/>
              </a:rPr>
              <a:t>vinden</a:t>
            </a:r>
            <a:r>
              <a:rPr lang="en-US" dirty="0">
                <a:latin typeface="Calibri" panose="020F0502020204030204"/>
                <a:ea typeface="Calibri" panose="020F0502020204030204"/>
                <a:cs typeface="Calibri" panose="020F0502020204030204"/>
              </a:rPr>
              <a:t> de </a:t>
            </a:r>
            <a:r>
              <a:rPr lang="en-US" dirty="0" err="1">
                <a:latin typeface="Calibri" panose="020F0502020204030204"/>
                <a:ea typeface="Calibri" panose="020F0502020204030204"/>
                <a:cs typeface="Calibri" panose="020F0502020204030204"/>
              </a:rPr>
              <a:t>andere</a:t>
            </a:r>
            <a:r>
              <a:rPr lang="en-US" dirty="0">
                <a:latin typeface="Calibri" panose="020F0502020204030204"/>
                <a:ea typeface="Calibri" panose="020F0502020204030204"/>
                <a:cs typeface="Calibri" panose="020F0502020204030204"/>
              </a:rPr>
              <a:t> </a:t>
            </a:r>
            <a:r>
              <a:rPr lang="en-US" dirty="0" err="1">
                <a:latin typeface="Calibri" panose="020F0502020204030204"/>
                <a:ea typeface="Calibri" panose="020F0502020204030204"/>
                <a:cs typeface="Calibri" panose="020F0502020204030204"/>
              </a:rPr>
              <a:t>studenten</a:t>
            </a:r>
            <a:r>
              <a:rPr lang="en-US" dirty="0">
                <a:latin typeface="Calibri" panose="020F0502020204030204"/>
                <a:ea typeface="Calibri" panose="020F0502020204030204"/>
                <a:cs typeface="Calibri" panose="020F0502020204030204"/>
              </a:rPr>
              <a:t> </a:t>
            </a:r>
            <a:r>
              <a:rPr lang="en-US" dirty="0" err="1">
                <a:latin typeface="Calibri" panose="020F0502020204030204"/>
                <a:ea typeface="Calibri" panose="020F0502020204030204"/>
                <a:cs typeface="Calibri" panose="020F0502020204030204"/>
              </a:rPr>
              <a:t>hiervan</a:t>
            </a:r>
            <a:r>
              <a:rPr lang="en-US" dirty="0">
                <a:latin typeface="Calibri" panose="020F0502020204030204"/>
                <a:ea typeface="Calibri" panose="020F0502020204030204"/>
                <a:cs typeface="Calibri" panose="020F0502020204030204"/>
              </a:rPr>
              <a:t>?</a:t>
            </a:r>
          </a:p>
          <a:p>
            <a:pPr fontAlgn="base"/>
            <a:endParaRPr lang="en-US" dirty="0">
              <a:latin typeface="Segoe UI" panose="020B0502040204020203" pitchFamily="34" charset="0"/>
              <a:cs typeface="Segoe UI" panose="020B0502040204020203" pitchFamily="34" charset="0"/>
            </a:endParaRPr>
          </a:p>
          <a:p>
            <a:endParaRPr lang="nl-NL" dirty="0">
              <a:ea typeface="Calibri" panose="020F0502020204030204"/>
              <a:cs typeface="Calibri" panose="020F0502020204030204"/>
            </a:endParaRPr>
          </a:p>
          <a:p>
            <a:endParaRPr lang="nl-NL" dirty="0">
              <a:ea typeface="Calibri" panose="020F0502020204030204"/>
              <a:cs typeface="Calibri" panose="020F0502020204030204"/>
            </a:endParaRPr>
          </a:p>
        </p:txBody>
      </p:sp>
      <p:sp>
        <p:nvSpPr>
          <p:cNvPr id="4" name="Tijdelijke aanduiding voor dianummer 3"/>
          <p:cNvSpPr>
            <a:spLocks noGrp="1"/>
          </p:cNvSpPr>
          <p:nvPr>
            <p:ph type="sldNum" sz="quarter" idx="5"/>
          </p:nvPr>
        </p:nvSpPr>
        <p:spPr/>
        <p:txBody>
          <a:bodyPr/>
          <a:lstStyle/>
          <a:p>
            <a:fld id="{BE8810E1-87A5-4BA4-AE51-01FDD80218D1}" type="slidenum">
              <a:rPr lang="nl-NL" smtClean="0"/>
              <a:t>9</a:t>
            </a:fld>
            <a:endParaRPr lang="nl-NL"/>
          </a:p>
        </p:txBody>
      </p:sp>
    </p:spTree>
    <p:extLst>
      <p:ext uri="{BB962C8B-B14F-4D97-AF65-F5344CB8AC3E}">
        <p14:creationId xmlns:p14="http://schemas.microsoft.com/office/powerpoint/2010/main" val="207655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460F5-46A9-235A-7289-5E3402A7AAE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BAB5F05-7682-9BD6-3F3E-92B327B94C7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CB8A786-CFA6-BE2E-EE4B-CF5A2D34A52A}"/>
              </a:ext>
            </a:extLst>
          </p:cNvPr>
          <p:cNvSpPr>
            <a:spLocks noGrp="1"/>
          </p:cNvSpPr>
          <p:nvPr>
            <p:ph type="body" idx="1"/>
          </p:nvPr>
        </p:nvSpPr>
        <p:spPr/>
        <p:txBody>
          <a:bodyPr/>
          <a:lstStyle/>
          <a:p>
            <a:pPr algn="l" rtl="0" fontAlgn="base"/>
            <a:r>
              <a:rPr lang="nl-NL" sz="1200" b="1" i="0" u="none" strike="noStrike" dirty="0">
                <a:solidFill>
                  <a:srgbClr val="000000"/>
                </a:solidFill>
                <a:effectLst/>
                <a:latin typeface="Calibri" panose="020F0502020204030204" pitchFamily="34" charset="0"/>
              </a:rPr>
              <a:t>Idee o</a:t>
            </a:r>
            <a:r>
              <a:rPr lang="en-US" sz="1200" b="1" i="0" u="none" strike="noStrike" dirty="0" err="1">
                <a:solidFill>
                  <a:srgbClr val="000000"/>
                </a:solidFill>
                <a:effectLst/>
                <a:latin typeface="Calibri" panose="020F0502020204030204" pitchFamily="34" charset="0"/>
              </a:rPr>
              <a:t>pdracht</a:t>
            </a:r>
            <a:r>
              <a:rPr lang="en-US" sz="1200" b="0" i="0" dirty="0">
                <a:solidFill>
                  <a:srgbClr val="000000"/>
                </a:solidFill>
                <a:effectLst/>
                <a:latin typeface="Calibri" panose="020F0502020204030204" pitchFamily="34" charset="0"/>
              </a:rPr>
              <a:t>​</a:t>
            </a:r>
          </a:p>
          <a:p>
            <a:pPr algn="l" rtl="0" fontAlgn="base"/>
            <a:r>
              <a:rPr lang="en-US" sz="1200" b="0" i="0" dirty="0">
                <a:solidFill>
                  <a:srgbClr val="000000"/>
                </a:solidFill>
                <a:effectLst/>
                <a:latin typeface="Calibri" panose="020F0502020204030204" pitchFamily="34" charset="0"/>
              </a:rPr>
              <a:t>Het is de </a:t>
            </a:r>
            <a:r>
              <a:rPr lang="en-US" sz="1200" b="0" i="0" dirty="0" err="1">
                <a:solidFill>
                  <a:srgbClr val="000000"/>
                </a:solidFill>
                <a:effectLst/>
                <a:latin typeface="Calibri" panose="020F0502020204030204" pitchFamily="34" charset="0"/>
              </a:rPr>
              <a:t>bedoeling</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dat</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schoolopleiders</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een</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aantal</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kenmerken</a:t>
            </a:r>
            <a:r>
              <a:rPr lang="en-US" sz="1200" b="0" i="0" dirty="0">
                <a:solidFill>
                  <a:srgbClr val="000000"/>
                </a:solidFill>
                <a:effectLst/>
                <a:latin typeface="Calibri" panose="020F0502020204030204" pitchFamily="34" charset="0"/>
              </a:rPr>
              <a:t> van de </a:t>
            </a:r>
            <a:r>
              <a:rPr lang="en-US" sz="1200" b="0" i="0" dirty="0" err="1">
                <a:solidFill>
                  <a:srgbClr val="000000"/>
                </a:solidFill>
                <a:effectLst/>
                <a:latin typeface="Calibri" panose="020F0502020204030204" pitchFamily="34" charset="0"/>
              </a:rPr>
              <a:t>visie</a:t>
            </a:r>
            <a:r>
              <a:rPr lang="en-US" sz="1200" b="0" i="0" dirty="0">
                <a:solidFill>
                  <a:srgbClr val="000000"/>
                </a:solidFill>
                <a:effectLst/>
                <a:latin typeface="Calibri" panose="020F0502020204030204" pitchFamily="34" charset="0"/>
              </a:rPr>
              <a:t> van de school </a:t>
            </a:r>
            <a:r>
              <a:rPr lang="en-US" sz="1200" b="0" i="0" dirty="0" err="1">
                <a:solidFill>
                  <a:srgbClr val="000000"/>
                </a:solidFill>
                <a:effectLst/>
                <a:latin typeface="Calibri" panose="020F0502020204030204" pitchFamily="34" charset="0"/>
              </a:rPr>
              <a:t>schrijven</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en</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deze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knippen</a:t>
            </a:r>
            <a:r>
              <a:rPr lang="en-US" sz="1200" b="0" i="0" dirty="0">
                <a:solidFill>
                  <a:srgbClr val="000000"/>
                </a:solidFill>
                <a:effectLst/>
                <a:latin typeface="Calibri" panose="020F0502020204030204" pitchFamily="34" charset="0"/>
              </a:rPr>
              <a:t> in </a:t>
            </a:r>
            <a:r>
              <a:rPr lang="en-US" sz="1200" b="0" i="0" dirty="0" err="1">
                <a:solidFill>
                  <a:srgbClr val="000000"/>
                </a:solidFill>
                <a:effectLst/>
                <a:latin typeface="Calibri" panose="020F0502020204030204" pitchFamily="34" charset="0"/>
              </a:rPr>
              <a:t>stroken</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Studenten</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moeten</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deze</a:t>
            </a:r>
            <a:r>
              <a:rPr lang="en-US" sz="1200" b="0" i="0" dirty="0">
                <a:solidFill>
                  <a:srgbClr val="000000"/>
                </a:solidFill>
                <a:effectLst/>
                <a:latin typeface="Calibri" panose="020F0502020204030204" pitchFamily="34" charset="0"/>
              </a:rPr>
              <a:t> in de </a:t>
            </a:r>
            <a:r>
              <a:rPr lang="en-US" sz="1200" b="0" i="0" dirty="0" err="1">
                <a:solidFill>
                  <a:srgbClr val="000000"/>
                </a:solidFill>
                <a:effectLst/>
                <a:latin typeface="Calibri" panose="020F0502020204030204" pitchFamily="34" charset="0"/>
              </a:rPr>
              <a:t>juiste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volgorde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neerleggen</a:t>
            </a:r>
            <a:r>
              <a:rPr lang="en-US" sz="12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p:txBody>
      </p:sp>
      <p:sp>
        <p:nvSpPr>
          <p:cNvPr id="4" name="Tijdelijke aanduiding voor dianummer 3">
            <a:extLst>
              <a:ext uri="{FF2B5EF4-FFF2-40B4-BE49-F238E27FC236}">
                <a16:creationId xmlns:a16="http://schemas.microsoft.com/office/drawing/2014/main" id="{E6A88023-D671-9FE1-0B21-B2D63384623D}"/>
              </a:ext>
            </a:extLst>
          </p:cNvPr>
          <p:cNvSpPr>
            <a:spLocks noGrp="1"/>
          </p:cNvSpPr>
          <p:nvPr>
            <p:ph type="sldNum" sz="quarter" idx="5"/>
          </p:nvPr>
        </p:nvSpPr>
        <p:spPr/>
        <p:txBody>
          <a:bodyPr/>
          <a:lstStyle/>
          <a:p>
            <a:fld id="{BE8810E1-87A5-4BA4-AE51-01FDD80218D1}" type="slidenum">
              <a:rPr lang="nl-NL" smtClean="0"/>
              <a:t>10</a:t>
            </a:fld>
            <a:endParaRPr lang="nl-NL"/>
          </a:p>
        </p:txBody>
      </p:sp>
    </p:spTree>
    <p:extLst>
      <p:ext uri="{BB962C8B-B14F-4D97-AF65-F5344CB8AC3E}">
        <p14:creationId xmlns:p14="http://schemas.microsoft.com/office/powerpoint/2010/main" val="1879211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sz="1200" b="1" i="0" u="none" strike="noStrike" dirty="0">
                <a:solidFill>
                  <a:srgbClr val="000000"/>
                </a:solidFill>
                <a:effectLst/>
                <a:latin typeface="Calibri" panose="020F0502020204030204" pitchFamily="34" charset="0"/>
              </a:rPr>
              <a:t>Idee o</a:t>
            </a:r>
            <a:r>
              <a:rPr lang="en-US" sz="1200" b="1" i="0" u="none" strike="noStrike" dirty="0" err="1">
                <a:solidFill>
                  <a:srgbClr val="000000"/>
                </a:solidFill>
                <a:effectLst/>
                <a:latin typeface="Calibri" panose="020F0502020204030204" pitchFamily="34" charset="0"/>
              </a:rPr>
              <a:t>pdracht</a:t>
            </a:r>
            <a:r>
              <a:rPr lang="en-US" sz="1200" b="0" i="0" dirty="0">
                <a:solidFill>
                  <a:srgbClr val="000000"/>
                </a:solidFill>
                <a:effectLst/>
                <a:latin typeface="Calibri" panose="020F0502020204030204" pitchFamily="34" charset="0"/>
              </a:rPr>
              <a:t>​</a:t>
            </a:r>
          </a:p>
          <a:p>
            <a:pPr algn="l" rtl="0" fontAlgn="base"/>
            <a:r>
              <a:rPr lang="en-US" sz="1200" b="0" i="0" dirty="0">
                <a:solidFill>
                  <a:srgbClr val="000000"/>
                </a:solidFill>
                <a:effectLst/>
                <a:latin typeface="Calibri" panose="020F0502020204030204" pitchFamily="34" charset="0"/>
              </a:rPr>
              <a:t>Het is de </a:t>
            </a:r>
            <a:r>
              <a:rPr lang="en-US" sz="1200" b="0" i="0" dirty="0" err="1">
                <a:solidFill>
                  <a:srgbClr val="000000"/>
                </a:solidFill>
                <a:effectLst/>
                <a:latin typeface="Calibri" panose="020F0502020204030204" pitchFamily="34" charset="0"/>
              </a:rPr>
              <a:t>bedoeling</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dat</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schoolopleiders</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een</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aantal</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kenmerken</a:t>
            </a:r>
            <a:r>
              <a:rPr lang="en-US" sz="1200" b="0" i="0" dirty="0">
                <a:solidFill>
                  <a:srgbClr val="000000"/>
                </a:solidFill>
                <a:effectLst/>
                <a:latin typeface="Calibri" panose="020F0502020204030204" pitchFamily="34" charset="0"/>
              </a:rPr>
              <a:t> van de </a:t>
            </a:r>
            <a:r>
              <a:rPr lang="en-US" sz="1200" b="0" i="0" dirty="0" err="1">
                <a:solidFill>
                  <a:srgbClr val="000000"/>
                </a:solidFill>
                <a:effectLst/>
                <a:latin typeface="Calibri" panose="020F0502020204030204" pitchFamily="34" charset="0"/>
              </a:rPr>
              <a:t>visie</a:t>
            </a:r>
            <a:r>
              <a:rPr lang="en-US" sz="1200" b="0" i="0" dirty="0">
                <a:solidFill>
                  <a:srgbClr val="000000"/>
                </a:solidFill>
                <a:effectLst/>
                <a:latin typeface="Calibri" panose="020F0502020204030204" pitchFamily="34" charset="0"/>
              </a:rPr>
              <a:t> van de school </a:t>
            </a:r>
            <a:r>
              <a:rPr lang="en-US" sz="1200" b="0" i="0" dirty="0" err="1">
                <a:solidFill>
                  <a:srgbClr val="000000"/>
                </a:solidFill>
                <a:effectLst/>
                <a:latin typeface="Calibri" panose="020F0502020204030204" pitchFamily="34" charset="0"/>
              </a:rPr>
              <a:t>schrijven</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en</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deze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knippen</a:t>
            </a:r>
            <a:r>
              <a:rPr lang="en-US" sz="1200" b="0" i="0" dirty="0">
                <a:solidFill>
                  <a:srgbClr val="000000"/>
                </a:solidFill>
                <a:effectLst/>
                <a:latin typeface="Calibri" panose="020F0502020204030204" pitchFamily="34" charset="0"/>
              </a:rPr>
              <a:t> in </a:t>
            </a:r>
            <a:r>
              <a:rPr lang="en-US" sz="1200" b="0" i="0" dirty="0" err="1">
                <a:solidFill>
                  <a:srgbClr val="000000"/>
                </a:solidFill>
                <a:effectLst/>
                <a:latin typeface="Calibri" panose="020F0502020204030204" pitchFamily="34" charset="0"/>
              </a:rPr>
              <a:t>stroken</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Studenten</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moeten</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deze</a:t>
            </a:r>
            <a:r>
              <a:rPr lang="en-US" sz="1200" b="0" i="0" dirty="0">
                <a:solidFill>
                  <a:srgbClr val="000000"/>
                </a:solidFill>
                <a:effectLst/>
                <a:latin typeface="Calibri" panose="020F0502020204030204" pitchFamily="34" charset="0"/>
              </a:rPr>
              <a:t> in de </a:t>
            </a:r>
            <a:r>
              <a:rPr lang="en-US" sz="1200" b="0" i="0" dirty="0" err="1">
                <a:solidFill>
                  <a:srgbClr val="000000"/>
                </a:solidFill>
                <a:effectLst/>
                <a:latin typeface="Calibri" panose="020F0502020204030204" pitchFamily="34" charset="0"/>
              </a:rPr>
              <a:t>juiste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volgorde</a:t>
            </a:r>
            <a:r>
              <a:rPr lang="en-US" sz="1200" b="0" i="0" dirty="0">
                <a:solidFill>
                  <a:srgbClr val="000000"/>
                </a:solidFill>
                <a:effectLst/>
                <a:latin typeface="Calibri" panose="020F0502020204030204" pitchFamily="34" charset="0"/>
              </a:rPr>
              <a:t> </a:t>
            </a:r>
            <a:r>
              <a:rPr lang="en-US" sz="1200" b="0" i="0" dirty="0" err="1">
                <a:solidFill>
                  <a:srgbClr val="000000"/>
                </a:solidFill>
                <a:effectLst/>
                <a:latin typeface="Calibri" panose="020F0502020204030204" pitchFamily="34" charset="0"/>
              </a:rPr>
              <a:t>neerleggen</a:t>
            </a:r>
            <a:r>
              <a:rPr lang="en-US" sz="12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p:txBody>
      </p:sp>
      <p:sp>
        <p:nvSpPr>
          <p:cNvPr id="4" name="Tijdelijke aanduiding voor dianummer 3"/>
          <p:cNvSpPr>
            <a:spLocks noGrp="1"/>
          </p:cNvSpPr>
          <p:nvPr>
            <p:ph type="sldNum" sz="quarter" idx="5"/>
          </p:nvPr>
        </p:nvSpPr>
        <p:spPr/>
        <p:txBody>
          <a:bodyPr/>
          <a:lstStyle/>
          <a:p>
            <a:fld id="{BE8810E1-87A5-4BA4-AE51-01FDD80218D1}" type="slidenum">
              <a:rPr lang="nl-NL" smtClean="0"/>
              <a:t>11</a:t>
            </a:fld>
            <a:endParaRPr lang="nl-NL"/>
          </a:p>
        </p:txBody>
      </p:sp>
    </p:spTree>
    <p:extLst>
      <p:ext uri="{BB962C8B-B14F-4D97-AF65-F5344CB8AC3E}">
        <p14:creationId xmlns:p14="http://schemas.microsoft.com/office/powerpoint/2010/main" val="1012288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Voorbereiding: maak een </a:t>
            </a:r>
            <a:r>
              <a:rPr lang="nl-NL" dirty="0" err="1"/>
              <a:t>Mentimeter</a:t>
            </a:r>
            <a:r>
              <a:rPr lang="nl-NL" dirty="0"/>
              <a:t> (https://www.mentimeter.com/features/word-cloud) aan en voeg een QR code toe aan de dia. Hiermee kan er een word </a:t>
            </a:r>
            <a:r>
              <a:rPr lang="nl-NL" dirty="0" err="1"/>
              <a:t>cloud</a:t>
            </a:r>
            <a:r>
              <a:rPr lang="nl-NL" dirty="0"/>
              <a:t> gemaakt worden waarin de meeste woorden naar voren komen. Studenten mogen hiervoor woorden gebruiken uit de vorige opdracht, maar morgen ook zelf met kenmerken komen die volgens hen de visie onderschrijven van de school. Het laatste punt is vooral belangrijk omdat studenten op het instituut moeten kunnen uitleggen hoe zij zelf tegenover de visie van de school staan en wat dit betekent voor hun lespraktijk.</a:t>
            </a:r>
          </a:p>
        </p:txBody>
      </p:sp>
      <p:sp>
        <p:nvSpPr>
          <p:cNvPr id="4" name="Tijdelijke aanduiding voor dianummer 3"/>
          <p:cNvSpPr>
            <a:spLocks noGrp="1"/>
          </p:cNvSpPr>
          <p:nvPr>
            <p:ph type="sldNum" sz="quarter" idx="5"/>
          </p:nvPr>
        </p:nvSpPr>
        <p:spPr/>
        <p:txBody>
          <a:bodyPr/>
          <a:lstStyle/>
          <a:p>
            <a:fld id="{BE8810E1-87A5-4BA4-AE51-01FDD80218D1}" type="slidenum">
              <a:rPr lang="nl-NL" smtClean="0"/>
              <a:t>12</a:t>
            </a:fld>
            <a:endParaRPr lang="nl-NL"/>
          </a:p>
        </p:txBody>
      </p:sp>
    </p:spTree>
    <p:extLst>
      <p:ext uri="{BB962C8B-B14F-4D97-AF65-F5344CB8AC3E}">
        <p14:creationId xmlns:p14="http://schemas.microsoft.com/office/powerpoint/2010/main" val="3844185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studenten dit even kort doorlezen. Heeft iemand misschien een voorbeeld van hoe dit tot uiting komt in hun les? Bijvoorbeeld met wiskunde: DAT-taal zou zijn ‘ik teken een rondje’, terwijl je wil dat leerlingen zeggen dat zij een ‘cirkel’ tekenen.</a:t>
            </a:r>
          </a:p>
        </p:txBody>
      </p:sp>
      <p:sp>
        <p:nvSpPr>
          <p:cNvPr id="4" name="Tijdelijke aanduiding voor dianummer 3"/>
          <p:cNvSpPr>
            <a:spLocks noGrp="1"/>
          </p:cNvSpPr>
          <p:nvPr>
            <p:ph type="sldNum" sz="quarter" idx="5"/>
          </p:nvPr>
        </p:nvSpPr>
        <p:spPr/>
        <p:txBody>
          <a:bodyPr/>
          <a:lstStyle/>
          <a:p>
            <a:fld id="{BE8810E1-87A5-4BA4-AE51-01FDD80218D1}" type="slidenum">
              <a:rPr lang="nl-NL" smtClean="0"/>
              <a:t>13</a:t>
            </a:fld>
            <a:endParaRPr lang="nl-NL"/>
          </a:p>
        </p:txBody>
      </p:sp>
    </p:spTree>
    <p:extLst>
      <p:ext uri="{BB962C8B-B14F-4D97-AF65-F5344CB8AC3E}">
        <p14:creationId xmlns:p14="http://schemas.microsoft.com/office/powerpoint/2010/main" val="4117997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Opfrissen pijlers taalgericht lesgeven.</a:t>
            </a:r>
          </a:p>
        </p:txBody>
      </p:sp>
      <p:sp>
        <p:nvSpPr>
          <p:cNvPr id="4" name="Tijdelijke aanduiding voor dianummer 3"/>
          <p:cNvSpPr>
            <a:spLocks noGrp="1"/>
          </p:cNvSpPr>
          <p:nvPr>
            <p:ph type="sldNum" sz="quarter" idx="5"/>
          </p:nvPr>
        </p:nvSpPr>
        <p:spPr/>
        <p:txBody>
          <a:bodyPr/>
          <a:lstStyle/>
          <a:p>
            <a:fld id="{BE8810E1-87A5-4BA4-AE51-01FDD80218D1}" type="slidenum">
              <a:rPr lang="nl-NL" smtClean="0"/>
              <a:t>14</a:t>
            </a:fld>
            <a:endParaRPr lang="nl-NL"/>
          </a:p>
        </p:txBody>
      </p:sp>
    </p:spTree>
    <p:extLst>
      <p:ext uri="{BB962C8B-B14F-4D97-AF65-F5344CB8AC3E}">
        <p14:creationId xmlns:p14="http://schemas.microsoft.com/office/powerpoint/2010/main" val="1055690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176723B-9A84-69DF-CCA1-0FE6968A574E}"/>
              </a:ext>
            </a:extLst>
          </p:cNvPr>
          <p:cNvSpPr>
            <a:spLocks noGrp="1"/>
          </p:cNvSpPr>
          <p:nvPr>
            <p:ph type="dt" sz="half" idx="10"/>
          </p:nvPr>
        </p:nvSpPr>
        <p:spPr/>
        <p:txBody>
          <a:bodyPr/>
          <a:lstStyle/>
          <a:p>
            <a:fld id="{AF1D4574-D8CD-48B5-BF3E-C92888A4839A}"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C98AE85B-CA4B-F78C-D69A-9BDC73A24F6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C3B528F-70C0-CF5B-F039-019A514C6116}"/>
              </a:ext>
            </a:extLst>
          </p:cNvPr>
          <p:cNvSpPr>
            <a:spLocks noGrp="1"/>
          </p:cNvSpPr>
          <p:nvPr>
            <p:ph type="sldNum" sz="quarter" idx="12"/>
          </p:nvPr>
        </p:nvSpPr>
        <p:spPr/>
        <p:txBody>
          <a:bodyPr/>
          <a:lstStyle/>
          <a:p>
            <a:fld id="{62CF56CF-8804-4669-A1D4-47D5754E169F}" type="slidenum">
              <a:rPr lang="nl-NL" smtClean="0"/>
              <a:t>‹nr.›</a:t>
            </a:fld>
            <a:endParaRPr lang="nl-NL"/>
          </a:p>
        </p:txBody>
      </p:sp>
      <p:sp>
        <p:nvSpPr>
          <p:cNvPr id="7" name="Tijdelijke aanduiding voor tekst 2">
            <a:extLst>
              <a:ext uri="{FF2B5EF4-FFF2-40B4-BE49-F238E27FC236}">
                <a16:creationId xmlns:a16="http://schemas.microsoft.com/office/drawing/2014/main" id="{264DF7F2-8CF7-69EA-5A73-BD2D8F8BD95D}"/>
              </a:ext>
            </a:extLst>
          </p:cNvPr>
          <p:cNvSpPr>
            <a:spLocks noGrp="1"/>
          </p:cNvSpPr>
          <p:nvPr>
            <p:ph idx="13"/>
          </p:nvPr>
        </p:nvSpPr>
        <p:spPr>
          <a:xfrm>
            <a:off x="992098" y="1583024"/>
            <a:ext cx="7886700" cy="102853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99492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7FD01D-CD55-DB84-4B98-F5073D845B9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C7418FF-6A35-CA93-6EB6-C30190F87784}"/>
              </a:ext>
            </a:extLst>
          </p:cNvPr>
          <p:cNvSpPr>
            <a:spLocks noGrp="1"/>
          </p:cNvSpPr>
          <p:nvPr>
            <p:ph type="dt" sz="half" idx="10"/>
          </p:nvPr>
        </p:nvSpPr>
        <p:spPr/>
        <p:txBody>
          <a:bodyPr/>
          <a:lstStyle/>
          <a:p>
            <a:fld id="{2E21C4D3-CE9F-46A1-98F4-2D34AA71452D}" type="datetimeFigureOut">
              <a:rPr lang="nl-NL" smtClean="0"/>
              <a:t>27-2-2026</a:t>
            </a:fld>
            <a:endParaRPr lang="nl-NL"/>
          </a:p>
        </p:txBody>
      </p:sp>
      <p:sp>
        <p:nvSpPr>
          <p:cNvPr id="4" name="Tijdelijke aanduiding voor voettekst 3">
            <a:extLst>
              <a:ext uri="{FF2B5EF4-FFF2-40B4-BE49-F238E27FC236}">
                <a16:creationId xmlns:a16="http://schemas.microsoft.com/office/drawing/2014/main" id="{D11C4EBB-8D6E-080C-C528-9A270ADF94B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7956CB7-6911-035C-ABD7-960CEAEA5879}"/>
              </a:ext>
            </a:extLst>
          </p:cNvPr>
          <p:cNvSpPr>
            <a:spLocks noGrp="1"/>
          </p:cNvSpPr>
          <p:nvPr>
            <p:ph type="sldNum" sz="quarter" idx="12"/>
          </p:nvPr>
        </p:nvSpPr>
        <p:spPr>
          <a:xfrm>
            <a:off x="6457950" y="4767263"/>
            <a:ext cx="2057400" cy="274637"/>
          </a:xfrm>
          <a:prstGeom prst="rect">
            <a:avLst/>
          </a:prstGeom>
        </p:spPr>
        <p:txBody>
          <a:bodyPr/>
          <a:lstStyle/>
          <a:p>
            <a:fld id="{B092EE25-E20A-4934-8E2D-0F4B65B514B5}" type="slidenum">
              <a:rPr lang="nl-NL" smtClean="0"/>
              <a:t>‹nr.›</a:t>
            </a:fld>
            <a:endParaRPr lang="nl-NL"/>
          </a:p>
        </p:txBody>
      </p:sp>
    </p:spTree>
    <p:extLst>
      <p:ext uri="{BB962C8B-B14F-4D97-AF65-F5344CB8AC3E}">
        <p14:creationId xmlns:p14="http://schemas.microsoft.com/office/powerpoint/2010/main" val="67909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A3218C-E5D9-2D70-9077-9CC11F40174B}"/>
              </a:ext>
            </a:extLst>
          </p:cNvPr>
          <p:cNvSpPr>
            <a:spLocks noGrp="1"/>
          </p:cNvSpPr>
          <p:nvPr>
            <p:ph type="title"/>
          </p:nvPr>
        </p:nvSpPr>
        <p:spPr>
          <a:xfrm>
            <a:off x="630238" y="342900"/>
            <a:ext cx="2949575" cy="120015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A5DC3C5-C8C7-85E6-853C-4CB259D987B7}"/>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A8E3580-D3D1-9757-3D69-5F81E03AD2B2}"/>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47DC762-0837-B747-0E22-B8A714719FDA}"/>
              </a:ext>
            </a:extLst>
          </p:cNvPr>
          <p:cNvSpPr>
            <a:spLocks noGrp="1"/>
          </p:cNvSpPr>
          <p:nvPr>
            <p:ph type="dt" sz="half" idx="10"/>
          </p:nvPr>
        </p:nvSpPr>
        <p:spPr/>
        <p:txBody>
          <a:bodyPr/>
          <a:lstStyle/>
          <a:p>
            <a:fld id="{2E21C4D3-CE9F-46A1-98F4-2D34AA71452D}" type="datetimeFigureOut">
              <a:rPr lang="nl-NL" smtClean="0"/>
              <a:t>27-2-2026</a:t>
            </a:fld>
            <a:endParaRPr lang="nl-NL"/>
          </a:p>
        </p:txBody>
      </p:sp>
      <p:sp>
        <p:nvSpPr>
          <p:cNvPr id="6" name="Tijdelijke aanduiding voor voettekst 5">
            <a:extLst>
              <a:ext uri="{FF2B5EF4-FFF2-40B4-BE49-F238E27FC236}">
                <a16:creationId xmlns:a16="http://schemas.microsoft.com/office/drawing/2014/main" id="{2E325EA4-2523-C95D-0E5F-F44C466D7486}"/>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3437817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4DAC1B05-5D8B-FC2C-062F-8B1B6787E808}"/>
              </a:ext>
            </a:extLst>
          </p:cNvPr>
          <p:cNvSpPr>
            <a:spLocks noGrp="1"/>
          </p:cNvSpPr>
          <p:nvPr>
            <p:ph type="dt" sz="half" idx="10"/>
          </p:nvPr>
        </p:nvSpPr>
        <p:spPr/>
        <p:txBody>
          <a:bodyPr/>
          <a:lstStyle/>
          <a:p>
            <a:fld id="{2E21C4D3-CE9F-46A1-98F4-2D34AA71452D}"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386AD36D-E536-AD0F-4309-3E0453D21789}"/>
              </a:ext>
            </a:extLst>
          </p:cNvPr>
          <p:cNvSpPr>
            <a:spLocks noGrp="1"/>
          </p:cNvSpPr>
          <p:nvPr>
            <p:ph type="ftr" sz="quarter" idx="11"/>
          </p:nvPr>
        </p:nvSpPr>
        <p:spPr/>
        <p:txBody>
          <a:bodyPr/>
          <a:lstStyle/>
          <a:p>
            <a:endParaRPr lang="nl-NL"/>
          </a:p>
        </p:txBody>
      </p:sp>
      <p:sp>
        <p:nvSpPr>
          <p:cNvPr id="8" name="Tijdelijke aanduiding voor titel 1">
            <a:extLst>
              <a:ext uri="{FF2B5EF4-FFF2-40B4-BE49-F238E27FC236}">
                <a16:creationId xmlns:a16="http://schemas.microsoft.com/office/drawing/2014/main" id="{74F4E8FE-5D2C-D146-EF4C-7135BD7BA227}"/>
              </a:ext>
            </a:extLst>
          </p:cNvPr>
          <p:cNvSpPr>
            <a:spLocks noGrp="1"/>
          </p:cNvSpPr>
          <p:nvPr>
            <p:ph type="title"/>
          </p:nvPr>
        </p:nvSpPr>
        <p:spPr>
          <a:xfrm>
            <a:off x="747920" y="101600"/>
            <a:ext cx="7886700" cy="529978"/>
          </a:xfrm>
          <a:prstGeom prst="rect">
            <a:avLst/>
          </a:prstGeom>
        </p:spPr>
        <p:txBody>
          <a:bodyPr vert="horz" lIns="91440" tIns="45720" rIns="91440" bIns="45720" rtlCol="0" anchor="ctr">
            <a:normAutofit/>
          </a:bodyPr>
          <a:lstStyle/>
          <a:p>
            <a:r>
              <a:rPr lang="nl-NL"/>
              <a:t>Klik om stijl te bewerken</a:t>
            </a:r>
          </a:p>
        </p:txBody>
      </p:sp>
      <p:sp>
        <p:nvSpPr>
          <p:cNvPr id="9" name="Tijdelijke aanduiding voor tekst 2">
            <a:extLst>
              <a:ext uri="{FF2B5EF4-FFF2-40B4-BE49-F238E27FC236}">
                <a16:creationId xmlns:a16="http://schemas.microsoft.com/office/drawing/2014/main" id="{AE30EF21-15D1-8DBD-FACE-2B2C82802AF9}"/>
              </a:ext>
            </a:extLst>
          </p:cNvPr>
          <p:cNvSpPr>
            <a:spLocks noGrp="1"/>
          </p:cNvSpPr>
          <p:nvPr>
            <p:ph idx="1"/>
          </p:nvPr>
        </p:nvSpPr>
        <p:spPr>
          <a:xfrm>
            <a:off x="628650" y="1370013"/>
            <a:ext cx="7886700" cy="326231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16127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557C5-CAC5-FBA1-5903-3EF8763C274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9C14A72-1A82-BBEC-ECEA-332E0E0796C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D5F0608-FE38-DC0D-EC01-5F83DB2E74A6}"/>
              </a:ext>
            </a:extLst>
          </p:cNvPr>
          <p:cNvSpPr>
            <a:spLocks noGrp="1"/>
          </p:cNvSpPr>
          <p:nvPr>
            <p:ph type="dt" sz="half" idx="10"/>
          </p:nvPr>
        </p:nvSpPr>
        <p:spPr/>
        <p:txBody>
          <a:bodyPr/>
          <a:lstStyle/>
          <a:p>
            <a:fld id="{2E21C4D3-CE9F-46A1-98F4-2D34AA71452D}"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891A7B46-3818-46A0-C3B1-2C6AA38FE47B}"/>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1540334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D3279-64E6-08A2-A8A1-4E84760D9F3C}"/>
              </a:ext>
            </a:extLst>
          </p:cNvPr>
          <p:cNvSpPr>
            <a:spLocks noGrp="1"/>
          </p:cNvSpPr>
          <p:nvPr>
            <p:ph type="title"/>
          </p:nvPr>
        </p:nvSpPr>
        <p:spPr>
          <a:xfrm>
            <a:off x="623888" y="1282700"/>
            <a:ext cx="7886700" cy="2139950"/>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BBBEA25-5482-88CF-BAB1-95CF8B836AD7}"/>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2971432-FC7F-7A7D-33A3-1C3D1B9636FB}"/>
              </a:ext>
            </a:extLst>
          </p:cNvPr>
          <p:cNvSpPr>
            <a:spLocks noGrp="1"/>
          </p:cNvSpPr>
          <p:nvPr>
            <p:ph type="dt" sz="half" idx="10"/>
          </p:nvPr>
        </p:nvSpPr>
        <p:spPr/>
        <p:txBody>
          <a:bodyPr/>
          <a:lstStyle/>
          <a:p>
            <a:fld id="{2E21C4D3-CE9F-46A1-98F4-2D34AA71452D}"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29B7DBCF-9A92-B5A3-9AF8-21D5085E86EB}"/>
              </a:ext>
            </a:extLst>
          </p:cNvPr>
          <p:cNvSpPr>
            <a:spLocks noGrp="1"/>
          </p:cNvSpPr>
          <p:nvPr>
            <p:ph type="ftr" sz="quarter" idx="11"/>
          </p:nvPr>
        </p:nvSpPr>
        <p:spPr/>
        <p:txBody>
          <a:bodyPr/>
          <a:lstStyle/>
          <a:p>
            <a:endParaRPr lang="nl-NL"/>
          </a:p>
        </p:txBody>
      </p:sp>
      <p:sp>
        <p:nvSpPr>
          <p:cNvPr id="7" name="Tijdelijke aanduiding voor titel 1">
            <a:extLst>
              <a:ext uri="{FF2B5EF4-FFF2-40B4-BE49-F238E27FC236}">
                <a16:creationId xmlns:a16="http://schemas.microsoft.com/office/drawing/2014/main" id="{E485281E-BE92-10C6-FD61-3E24125F6E97}"/>
              </a:ext>
            </a:extLst>
          </p:cNvPr>
          <p:cNvSpPr txBox="1">
            <a:spLocks/>
          </p:cNvSpPr>
          <p:nvPr userDrawn="1"/>
        </p:nvSpPr>
        <p:spPr>
          <a:xfrm>
            <a:off x="628650" y="274639"/>
            <a:ext cx="7886700" cy="52997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000" b="1" kern="1200">
                <a:solidFill>
                  <a:schemeClr val="bg1"/>
                </a:solidFill>
                <a:latin typeface="Century Gothic" panose="020B0502020202020204" pitchFamily="34" charset="0"/>
                <a:ea typeface="+mj-ea"/>
                <a:cs typeface="+mj-cs"/>
              </a:defRPr>
            </a:lvl1pPr>
          </a:lstStyle>
          <a:p>
            <a:r>
              <a:rPr lang="nl-NL"/>
              <a:t>Klik om stijl te bewerken</a:t>
            </a:r>
          </a:p>
        </p:txBody>
      </p:sp>
    </p:spTree>
    <p:extLst>
      <p:ext uri="{BB962C8B-B14F-4D97-AF65-F5344CB8AC3E}">
        <p14:creationId xmlns:p14="http://schemas.microsoft.com/office/powerpoint/2010/main" val="393734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AC864E-D7DE-BAF3-CBCC-191A5AE1E32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10FD09A-3AE8-3C9B-DFD4-1770338500C1}"/>
              </a:ext>
            </a:extLst>
          </p:cNvPr>
          <p:cNvSpPr>
            <a:spLocks noGrp="1"/>
          </p:cNvSpPr>
          <p:nvPr>
            <p:ph sz="half" idx="1"/>
          </p:nvPr>
        </p:nvSpPr>
        <p:spPr>
          <a:xfrm>
            <a:off x="628650" y="1370013"/>
            <a:ext cx="3867150" cy="3262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3434919-5385-A285-8D6B-83FDCB085357}"/>
              </a:ext>
            </a:extLst>
          </p:cNvPr>
          <p:cNvSpPr>
            <a:spLocks noGrp="1"/>
          </p:cNvSpPr>
          <p:nvPr>
            <p:ph sz="half" idx="2"/>
          </p:nvPr>
        </p:nvSpPr>
        <p:spPr>
          <a:xfrm>
            <a:off x="4648200" y="1370013"/>
            <a:ext cx="3867150" cy="3262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C38F10F-E352-2459-7E36-F504644F5F76}"/>
              </a:ext>
            </a:extLst>
          </p:cNvPr>
          <p:cNvSpPr>
            <a:spLocks noGrp="1"/>
          </p:cNvSpPr>
          <p:nvPr>
            <p:ph type="dt" sz="half" idx="10"/>
          </p:nvPr>
        </p:nvSpPr>
        <p:spPr/>
        <p:txBody>
          <a:bodyPr/>
          <a:lstStyle/>
          <a:p>
            <a:fld id="{2E21C4D3-CE9F-46A1-98F4-2D34AA71452D}" type="datetimeFigureOut">
              <a:rPr lang="nl-NL" smtClean="0"/>
              <a:t>27-2-2026</a:t>
            </a:fld>
            <a:endParaRPr lang="nl-NL"/>
          </a:p>
        </p:txBody>
      </p:sp>
      <p:sp>
        <p:nvSpPr>
          <p:cNvPr id="6" name="Tijdelijke aanduiding voor voettekst 5">
            <a:extLst>
              <a:ext uri="{FF2B5EF4-FFF2-40B4-BE49-F238E27FC236}">
                <a16:creationId xmlns:a16="http://schemas.microsoft.com/office/drawing/2014/main" id="{7FF3E46E-4174-2C68-D640-78020A43E1CD}"/>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333583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7FD01D-CD55-DB84-4B98-F5073D845B9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C7418FF-6A35-CA93-6EB6-C30190F87784}"/>
              </a:ext>
            </a:extLst>
          </p:cNvPr>
          <p:cNvSpPr>
            <a:spLocks noGrp="1"/>
          </p:cNvSpPr>
          <p:nvPr>
            <p:ph type="dt" sz="half" idx="10"/>
          </p:nvPr>
        </p:nvSpPr>
        <p:spPr/>
        <p:txBody>
          <a:bodyPr/>
          <a:lstStyle/>
          <a:p>
            <a:fld id="{2E21C4D3-CE9F-46A1-98F4-2D34AA71452D}" type="datetimeFigureOut">
              <a:rPr lang="nl-NL" smtClean="0"/>
              <a:t>27-2-2026</a:t>
            </a:fld>
            <a:endParaRPr lang="nl-NL"/>
          </a:p>
        </p:txBody>
      </p:sp>
      <p:sp>
        <p:nvSpPr>
          <p:cNvPr id="4" name="Tijdelijke aanduiding voor voettekst 3">
            <a:extLst>
              <a:ext uri="{FF2B5EF4-FFF2-40B4-BE49-F238E27FC236}">
                <a16:creationId xmlns:a16="http://schemas.microsoft.com/office/drawing/2014/main" id="{D11C4EBB-8D6E-080C-C528-9A270ADF94B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7956CB7-6911-035C-ABD7-960CEAEA5879}"/>
              </a:ext>
            </a:extLst>
          </p:cNvPr>
          <p:cNvSpPr>
            <a:spLocks noGrp="1"/>
          </p:cNvSpPr>
          <p:nvPr>
            <p:ph type="sldNum" sz="quarter" idx="12"/>
          </p:nvPr>
        </p:nvSpPr>
        <p:spPr>
          <a:xfrm>
            <a:off x="6457950" y="4767263"/>
            <a:ext cx="2057400" cy="274637"/>
          </a:xfrm>
          <a:prstGeom prst="rect">
            <a:avLst/>
          </a:prstGeom>
        </p:spPr>
        <p:txBody>
          <a:bodyPr/>
          <a:lstStyle/>
          <a:p>
            <a:fld id="{B092EE25-E20A-4934-8E2D-0F4B65B514B5}" type="slidenum">
              <a:rPr lang="nl-NL" smtClean="0"/>
              <a:t>‹nr.›</a:t>
            </a:fld>
            <a:endParaRPr lang="nl-NL"/>
          </a:p>
        </p:txBody>
      </p:sp>
    </p:spTree>
    <p:extLst>
      <p:ext uri="{BB962C8B-B14F-4D97-AF65-F5344CB8AC3E}">
        <p14:creationId xmlns:p14="http://schemas.microsoft.com/office/powerpoint/2010/main" val="4140298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A3218C-E5D9-2D70-9077-9CC11F40174B}"/>
              </a:ext>
            </a:extLst>
          </p:cNvPr>
          <p:cNvSpPr>
            <a:spLocks noGrp="1"/>
          </p:cNvSpPr>
          <p:nvPr>
            <p:ph type="title"/>
          </p:nvPr>
        </p:nvSpPr>
        <p:spPr>
          <a:xfrm>
            <a:off x="630238" y="342900"/>
            <a:ext cx="2949575" cy="120015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A5DC3C5-C8C7-85E6-853C-4CB259D987B7}"/>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A8E3580-D3D1-9757-3D69-5F81E03AD2B2}"/>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47DC762-0837-B747-0E22-B8A714719FDA}"/>
              </a:ext>
            </a:extLst>
          </p:cNvPr>
          <p:cNvSpPr>
            <a:spLocks noGrp="1"/>
          </p:cNvSpPr>
          <p:nvPr>
            <p:ph type="dt" sz="half" idx="10"/>
          </p:nvPr>
        </p:nvSpPr>
        <p:spPr/>
        <p:txBody>
          <a:bodyPr/>
          <a:lstStyle/>
          <a:p>
            <a:fld id="{2E21C4D3-CE9F-46A1-98F4-2D34AA71452D}" type="datetimeFigureOut">
              <a:rPr lang="nl-NL" smtClean="0"/>
              <a:t>27-2-2026</a:t>
            </a:fld>
            <a:endParaRPr lang="nl-NL"/>
          </a:p>
        </p:txBody>
      </p:sp>
      <p:sp>
        <p:nvSpPr>
          <p:cNvPr id="6" name="Tijdelijke aanduiding voor voettekst 5">
            <a:extLst>
              <a:ext uri="{FF2B5EF4-FFF2-40B4-BE49-F238E27FC236}">
                <a16:creationId xmlns:a16="http://schemas.microsoft.com/office/drawing/2014/main" id="{2E325EA4-2523-C95D-0E5F-F44C466D7486}"/>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115694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A95C9E49-2914-0BD1-5659-6DFABDD00962}"/>
              </a:ext>
            </a:extLst>
          </p:cNvPr>
          <p:cNvSpPr>
            <a:spLocks noGrp="1"/>
          </p:cNvSpPr>
          <p:nvPr>
            <p:ph type="dt" sz="half" idx="10"/>
          </p:nvPr>
        </p:nvSpPr>
        <p:spPr/>
        <p:txBody>
          <a:bodyPr/>
          <a:lstStyle/>
          <a:p>
            <a:fld id="{766EE731-E0C6-4D3B-B01F-360EE6C30545}"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638FCECC-0BFF-53BF-3250-C4EA2A7550E7}"/>
              </a:ext>
            </a:extLst>
          </p:cNvPr>
          <p:cNvSpPr>
            <a:spLocks noGrp="1"/>
          </p:cNvSpPr>
          <p:nvPr>
            <p:ph type="ftr" sz="quarter" idx="11"/>
          </p:nvPr>
        </p:nvSpPr>
        <p:spPr/>
        <p:txBody>
          <a:bodyPr/>
          <a:lstStyle/>
          <a:p>
            <a:endParaRPr lang="nl-NL"/>
          </a:p>
        </p:txBody>
      </p:sp>
      <p:sp>
        <p:nvSpPr>
          <p:cNvPr id="7" name="Tijdelijke aanduiding voor titel 1">
            <a:extLst>
              <a:ext uri="{FF2B5EF4-FFF2-40B4-BE49-F238E27FC236}">
                <a16:creationId xmlns:a16="http://schemas.microsoft.com/office/drawing/2014/main" id="{93BAFD6A-0605-EB50-20CA-C7FCE16C5EF1}"/>
              </a:ext>
            </a:extLst>
          </p:cNvPr>
          <p:cNvSpPr>
            <a:spLocks noGrp="1"/>
          </p:cNvSpPr>
          <p:nvPr>
            <p:ph type="title"/>
          </p:nvPr>
        </p:nvSpPr>
        <p:spPr>
          <a:xfrm>
            <a:off x="149086" y="362944"/>
            <a:ext cx="6072809" cy="740963"/>
          </a:xfrm>
          <a:prstGeom prst="rect">
            <a:avLst/>
          </a:prstGeom>
        </p:spPr>
        <p:txBody>
          <a:bodyPr vert="horz" lIns="91440" tIns="45720" rIns="91440" bIns="45720" rtlCol="0" anchor="ctr">
            <a:normAutofit/>
          </a:bodyPr>
          <a:lstStyle/>
          <a:p>
            <a:r>
              <a:rPr lang="nl-NL"/>
              <a:t>Klik om stijl te bewerken</a:t>
            </a:r>
          </a:p>
        </p:txBody>
      </p:sp>
      <p:sp>
        <p:nvSpPr>
          <p:cNvPr id="8" name="Tijdelijke aanduiding voor tekst 2">
            <a:extLst>
              <a:ext uri="{FF2B5EF4-FFF2-40B4-BE49-F238E27FC236}">
                <a16:creationId xmlns:a16="http://schemas.microsoft.com/office/drawing/2014/main" id="{4E8412B7-91F0-36E4-56E6-22761DF7C13F}"/>
              </a:ext>
            </a:extLst>
          </p:cNvPr>
          <p:cNvSpPr>
            <a:spLocks noGrp="1"/>
          </p:cNvSpPr>
          <p:nvPr>
            <p:ph idx="1"/>
          </p:nvPr>
        </p:nvSpPr>
        <p:spPr>
          <a:xfrm>
            <a:off x="628650" y="1370013"/>
            <a:ext cx="5829300" cy="326231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082798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5BBB73-B198-0AF7-7E2F-4169256105E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32A078F-AF6B-033D-C9AD-B7EBE26C0B5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BB26E72-F9C6-5AE8-2C91-09D004E15383}"/>
              </a:ext>
            </a:extLst>
          </p:cNvPr>
          <p:cNvSpPr>
            <a:spLocks noGrp="1"/>
          </p:cNvSpPr>
          <p:nvPr>
            <p:ph type="dt" sz="half" idx="10"/>
          </p:nvPr>
        </p:nvSpPr>
        <p:spPr/>
        <p:txBody>
          <a:bodyPr/>
          <a:lstStyle/>
          <a:p>
            <a:fld id="{766EE731-E0C6-4D3B-B01F-360EE6C30545}"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BF57C935-FD00-C564-DBA0-EF68A1A2120F}"/>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325640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176723B-9A84-69DF-CCA1-0FE6968A574E}"/>
              </a:ext>
            </a:extLst>
          </p:cNvPr>
          <p:cNvSpPr>
            <a:spLocks noGrp="1"/>
          </p:cNvSpPr>
          <p:nvPr>
            <p:ph type="dt" sz="half" idx="10"/>
          </p:nvPr>
        </p:nvSpPr>
        <p:spPr/>
        <p:txBody>
          <a:bodyPr/>
          <a:lstStyle/>
          <a:p>
            <a:fld id="{AF1D4574-D8CD-48B5-BF3E-C92888A4839A}"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C98AE85B-CA4B-F78C-D69A-9BDC73A24F6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C3B528F-70C0-CF5B-F039-019A514C6116}"/>
              </a:ext>
            </a:extLst>
          </p:cNvPr>
          <p:cNvSpPr>
            <a:spLocks noGrp="1"/>
          </p:cNvSpPr>
          <p:nvPr>
            <p:ph type="sldNum" sz="quarter" idx="12"/>
          </p:nvPr>
        </p:nvSpPr>
        <p:spPr/>
        <p:txBody>
          <a:bodyPr/>
          <a:lstStyle/>
          <a:p>
            <a:fld id="{62CF56CF-8804-4669-A1D4-47D5754E169F}" type="slidenum">
              <a:rPr lang="nl-NL" smtClean="0"/>
              <a:t>‹nr.›</a:t>
            </a:fld>
            <a:endParaRPr lang="nl-NL"/>
          </a:p>
        </p:txBody>
      </p:sp>
      <p:sp>
        <p:nvSpPr>
          <p:cNvPr id="7" name="Tijdelijke aanduiding voor tekst 2">
            <a:extLst>
              <a:ext uri="{FF2B5EF4-FFF2-40B4-BE49-F238E27FC236}">
                <a16:creationId xmlns:a16="http://schemas.microsoft.com/office/drawing/2014/main" id="{264DF7F2-8CF7-69EA-5A73-BD2D8F8BD95D}"/>
              </a:ext>
            </a:extLst>
          </p:cNvPr>
          <p:cNvSpPr>
            <a:spLocks noGrp="1"/>
          </p:cNvSpPr>
          <p:nvPr>
            <p:ph idx="13"/>
          </p:nvPr>
        </p:nvSpPr>
        <p:spPr>
          <a:xfrm>
            <a:off x="992098" y="1583024"/>
            <a:ext cx="7886700" cy="102853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779758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7DEEB-E7A1-2C07-4C42-192B712151D6}"/>
              </a:ext>
            </a:extLst>
          </p:cNvPr>
          <p:cNvSpPr>
            <a:spLocks noGrp="1"/>
          </p:cNvSpPr>
          <p:nvPr>
            <p:ph type="title"/>
          </p:nvPr>
        </p:nvSpPr>
        <p:spPr>
          <a:xfrm>
            <a:off x="623888" y="1282700"/>
            <a:ext cx="7886700" cy="2139950"/>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C036A87-985C-4A19-E914-BE6829778608}"/>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1EE56A4-A6FD-D344-A5F8-39459C10DA11}"/>
              </a:ext>
            </a:extLst>
          </p:cNvPr>
          <p:cNvSpPr>
            <a:spLocks noGrp="1"/>
          </p:cNvSpPr>
          <p:nvPr>
            <p:ph type="dt" sz="half" idx="10"/>
          </p:nvPr>
        </p:nvSpPr>
        <p:spPr/>
        <p:txBody>
          <a:bodyPr/>
          <a:lstStyle/>
          <a:p>
            <a:fld id="{766EE731-E0C6-4D3B-B01F-360EE6C30545}"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0EADE7E2-E1B2-0D7F-107A-D028512ADE8C}"/>
              </a:ext>
            </a:extLst>
          </p:cNvPr>
          <p:cNvSpPr>
            <a:spLocks noGrp="1"/>
          </p:cNvSpPr>
          <p:nvPr>
            <p:ph type="ftr" sz="quarter" idx="11"/>
          </p:nvPr>
        </p:nvSpPr>
        <p:spPr/>
        <p:txBody>
          <a:bodyPr/>
          <a:lstStyle/>
          <a:p>
            <a:endParaRPr lang="nl-NL"/>
          </a:p>
        </p:txBody>
      </p:sp>
      <p:sp>
        <p:nvSpPr>
          <p:cNvPr id="7" name="Tijdelijke aanduiding voor titel 1">
            <a:extLst>
              <a:ext uri="{FF2B5EF4-FFF2-40B4-BE49-F238E27FC236}">
                <a16:creationId xmlns:a16="http://schemas.microsoft.com/office/drawing/2014/main" id="{C8CFC208-5CEF-8A0C-0CBE-AD4E2CFDC11C}"/>
              </a:ext>
            </a:extLst>
          </p:cNvPr>
          <p:cNvSpPr txBox="1">
            <a:spLocks/>
          </p:cNvSpPr>
          <p:nvPr userDrawn="1"/>
        </p:nvSpPr>
        <p:spPr>
          <a:xfrm>
            <a:off x="467138" y="441724"/>
            <a:ext cx="6072809" cy="740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500" b="1" kern="1200">
                <a:solidFill>
                  <a:schemeClr val="bg1"/>
                </a:solidFill>
                <a:latin typeface="+mj-lt"/>
                <a:ea typeface="+mj-ea"/>
                <a:cs typeface="+mj-cs"/>
              </a:defRPr>
            </a:lvl1pPr>
          </a:lstStyle>
          <a:p>
            <a:r>
              <a:rPr lang="nl-NL"/>
              <a:t>Klik om stijl te bewerken</a:t>
            </a:r>
          </a:p>
        </p:txBody>
      </p:sp>
    </p:spTree>
    <p:extLst>
      <p:ext uri="{BB962C8B-B14F-4D97-AF65-F5344CB8AC3E}">
        <p14:creationId xmlns:p14="http://schemas.microsoft.com/office/powerpoint/2010/main" val="1124126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3F09E-68C7-DF57-5BA0-EA6457D7EC7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F27DA5D-5A07-7720-40EA-DA3F862EE400}"/>
              </a:ext>
            </a:extLst>
          </p:cNvPr>
          <p:cNvSpPr>
            <a:spLocks noGrp="1"/>
          </p:cNvSpPr>
          <p:nvPr>
            <p:ph sz="half" idx="1"/>
          </p:nvPr>
        </p:nvSpPr>
        <p:spPr>
          <a:xfrm>
            <a:off x="628650" y="1370013"/>
            <a:ext cx="3867150" cy="3262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AB0D546-42E3-72BB-1B36-10893BF8F7EC}"/>
              </a:ext>
            </a:extLst>
          </p:cNvPr>
          <p:cNvSpPr>
            <a:spLocks noGrp="1"/>
          </p:cNvSpPr>
          <p:nvPr>
            <p:ph sz="half" idx="2"/>
          </p:nvPr>
        </p:nvSpPr>
        <p:spPr>
          <a:xfrm>
            <a:off x="4648200" y="1370013"/>
            <a:ext cx="3867150" cy="3262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22A162F-19EC-C7E4-8F07-7359797813DD}"/>
              </a:ext>
            </a:extLst>
          </p:cNvPr>
          <p:cNvSpPr>
            <a:spLocks noGrp="1"/>
          </p:cNvSpPr>
          <p:nvPr>
            <p:ph type="dt" sz="half" idx="10"/>
          </p:nvPr>
        </p:nvSpPr>
        <p:spPr/>
        <p:txBody>
          <a:bodyPr/>
          <a:lstStyle/>
          <a:p>
            <a:fld id="{766EE731-E0C6-4D3B-B01F-360EE6C30545}" type="datetimeFigureOut">
              <a:rPr lang="nl-NL" smtClean="0"/>
              <a:t>27-2-2026</a:t>
            </a:fld>
            <a:endParaRPr lang="nl-NL"/>
          </a:p>
        </p:txBody>
      </p:sp>
      <p:sp>
        <p:nvSpPr>
          <p:cNvPr id="6" name="Tijdelijke aanduiding voor voettekst 5">
            <a:extLst>
              <a:ext uri="{FF2B5EF4-FFF2-40B4-BE49-F238E27FC236}">
                <a16:creationId xmlns:a16="http://schemas.microsoft.com/office/drawing/2014/main" id="{15C6B675-5417-5D93-FA13-CC10AD77032D}"/>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3458936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4D7372-7152-798F-411D-422ECBAF59E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84B0759-B579-6C46-7F45-390721CEB4E1}"/>
              </a:ext>
            </a:extLst>
          </p:cNvPr>
          <p:cNvSpPr>
            <a:spLocks noGrp="1"/>
          </p:cNvSpPr>
          <p:nvPr>
            <p:ph type="dt" sz="half" idx="10"/>
          </p:nvPr>
        </p:nvSpPr>
        <p:spPr/>
        <p:txBody>
          <a:bodyPr/>
          <a:lstStyle/>
          <a:p>
            <a:fld id="{766EE731-E0C6-4D3B-B01F-360EE6C30545}" type="datetimeFigureOut">
              <a:rPr lang="nl-NL" smtClean="0"/>
              <a:t>27-2-2026</a:t>
            </a:fld>
            <a:endParaRPr lang="nl-NL"/>
          </a:p>
        </p:txBody>
      </p:sp>
      <p:sp>
        <p:nvSpPr>
          <p:cNvPr id="4" name="Tijdelijke aanduiding voor voettekst 3">
            <a:extLst>
              <a:ext uri="{FF2B5EF4-FFF2-40B4-BE49-F238E27FC236}">
                <a16:creationId xmlns:a16="http://schemas.microsoft.com/office/drawing/2014/main" id="{5993064A-70B6-A57E-55C3-BE7CD24CB0B4}"/>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1701982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DD4A866-F260-B505-DB91-B7E6A80A722F}"/>
              </a:ext>
            </a:extLst>
          </p:cNvPr>
          <p:cNvSpPr>
            <a:spLocks noGrp="1"/>
          </p:cNvSpPr>
          <p:nvPr>
            <p:ph type="dt" sz="half" idx="10"/>
          </p:nvPr>
        </p:nvSpPr>
        <p:spPr/>
        <p:txBody>
          <a:bodyPr/>
          <a:lstStyle/>
          <a:p>
            <a:fld id="{766EE731-E0C6-4D3B-B01F-360EE6C30545}" type="datetimeFigureOut">
              <a:rPr lang="nl-NL" smtClean="0"/>
              <a:t>27-2-2026</a:t>
            </a:fld>
            <a:endParaRPr lang="nl-NL"/>
          </a:p>
        </p:txBody>
      </p:sp>
      <p:sp>
        <p:nvSpPr>
          <p:cNvPr id="3" name="Tijdelijke aanduiding voor voettekst 2">
            <a:extLst>
              <a:ext uri="{FF2B5EF4-FFF2-40B4-BE49-F238E27FC236}">
                <a16:creationId xmlns:a16="http://schemas.microsoft.com/office/drawing/2014/main" id="{A38BD3EC-2F3C-F503-A73A-16973FF24A3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0B6003D-C0A8-6163-B791-56D42300B45C}"/>
              </a:ext>
            </a:extLst>
          </p:cNvPr>
          <p:cNvSpPr>
            <a:spLocks noGrp="1"/>
          </p:cNvSpPr>
          <p:nvPr>
            <p:ph type="sldNum" sz="quarter" idx="12"/>
          </p:nvPr>
        </p:nvSpPr>
        <p:spPr>
          <a:xfrm>
            <a:off x="6457950" y="4767263"/>
            <a:ext cx="2057400" cy="274637"/>
          </a:xfrm>
          <a:prstGeom prst="rect">
            <a:avLst/>
          </a:prstGeom>
        </p:spPr>
        <p:txBody>
          <a:bodyPr/>
          <a:lstStyle/>
          <a:p>
            <a:fld id="{6196DA60-289B-4699-80D4-48C503C024EC}" type="slidenum">
              <a:rPr lang="nl-NL" smtClean="0"/>
              <a:t>‹nr.›</a:t>
            </a:fld>
            <a:endParaRPr lang="nl-NL"/>
          </a:p>
        </p:txBody>
      </p:sp>
    </p:spTree>
    <p:extLst>
      <p:ext uri="{BB962C8B-B14F-4D97-AF65-F5344CB8AC3E}">
        <p14:creationId xmlns:p14="http://schemas.microsoft.com/office/powerpoint/2010/main" val="2170794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86ED678-6EE5-3BD5-C40D-030588ADF912}"/>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95C9E49-2914-0BD1-5659-6DFABDD00962}"/>
              </a:ext>
            </a:extLst>
          </p:cNvPr>
          <p:cNvSpPr>
            <a:spLocks noGrp="1"/>
          </p:cNvSpPr>
          <p:nvPr>
            <p:ph type="dt" sz="half" idx="10"/>
          </p:nvPr>
        </p:nvSpPr>
        <p:spPr/>
        <p:txBody>
          <a:bodyPr/>
          <a:lstStyle/>
          <a:p>
            <a:fld id="{766EE731-E0C6-4D3B-B01F-360EE6C30545}"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638FCECC-0BFF-53BF-3250-C4EA2A7550E7}"/>
              </a:ext>
            </a:extLst>
          </p:cNvPr>
          <p:cNvSpPr>
            <a:spLocks noGrp="1"/>
          </p:cNvSpPr>
          <p:nvPr>
            <p:ph type="ftr" sz="quarter" idx="11"/>
          </p:nvPr>
        </p:nvSpPr>
        <p:spPr/>
        <p:txBody>
          <a:bodyPr/>
          <a:lstStyle/>
          <a:p>
            <a:endParaRPr lang="nl-NL"/>
          </a:p>
        </p:txBody>
      </p:sp>
      <p:sp>
        <p:nvSpPr>
          <p:cNvPr id="10" name="Tijdelijke aanduiding voor titel 1">
            <a:extLst>
              <a:ext uri="{FF2B5EF4-FFF2-40B4-BE49-F238E27FC236}">
                <a16:creationId xmlns:a16="http://schemas.microsoft.com/office/drawing/2014/main" id="{9CD30B75-D924-07F3-68AE-3734BBE3CA46}"/>
              </a:ext>
            </a:extLst>
          </p:cNvPr>
          <p:cNvSpPr>
            <a:spLocks noGrp="1"/>
          </p:cNvSpPr>
          <p:nvPr>
            <p:ph type="title"/>
          </p:nvPr>
        </p:nvSpPr>
        <p:spPr>
          <a:xfrm>
            <a:off x="188843" y="248857"/>
            <a:ext cx="6072809" cy="740963"/>
          </a:xfrm>
          <a:prstGeom prst="rect">
            <a:avLst/>
          </a:prstGeom>
        </p:spPr>
        <p:txBody>
          <a:bodyPr vert="horz" lIns="91440" tIns="45720" rIns="91440" bIns="45720" rtlCol="0" anchor="ctr">
            <a:normAutofit/>
          </a:bodyPr>
          <a:lstStyle/>
          <a:p>
            <a:r>
              <a:rPr lang="nl-NL"/>
              <a:t>Klik om stijl te bewerken</a:t>
            </a:r>
          </a:p>
        </p:txBody>
      </p:sp>
      <p:sp>
        <p:nvSpPr>
          <p:cNvPr id="11" name="Tijdelijke aanduiding voor tekst 2">
            <a:extLst>
              <a:ext uri="{FF2B5EF4-FFF2-40B4-BE49-F238E27FC236}">
                <a16:creationId xmlns:a16="http://schemas.microsoft.com/office/drawing/2014/main" id="{041FBEF4-6669-A0F9-BC08-0D2095E43D80}"/>
              </a:ext>
            </a:extLst>
          </p:cNvPr>
          <p:cNvSpPr>
            <a:spLocks noGrp="1"/>
          </p:cNvSpPr>
          <p:nvPr>
            <p:ph idx="13"/>
          </p:nvPr>
        </p:nvSpPr>
        <p:spPr>
          <a:xfrm>
            <a:off x="628650" y="1370013"/>
            <a:ext cx="6072809" cy="326231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346299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5BBB73-B198-0AF7-7E2F-4169256105E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32A078F-AF6B-033D-C9AD-B7EBE26C0B58}"/>
              </a:ext>
            </a:extLst>
          </p:cNvPr>
          <p:cNvSpPr>
            <a:spLocks noGrp="1"/>
          </p:cNvSpPr>
          <p:nvPr>
            <p:ph idx="1"/>
          </p:nvPr>
        </p:nvSpPr>
        <p:spPr>
          <a:xfrm>
            <a:off x="628650" y="1370013"/>
            <a:ext cx="6120020" cy="3262312"/>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BB26E72-F9C6-5AE8-2C91-09D004E15383}"/>
              </a:ext>
            </a:extLst>
          </p:cNvPr>
          <p:cNvSpPr>
            <a:spLocks noGrp="1"/>
          </p:cNvSpPr>
          <p:nvPr>
            <p:ph type="dt" sz="half" idx="10"/>
          </p:nvPr>
        </p:nvSpPr>
        <p:spPr/>
        <p:txBody>
          <a:bodyPr/>
          <a:lstStyle/>
          <a:p>
            <a:fld id="{766EE731-E0C6-4D3B-B01F-360EE6C30545}"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BF57C935-FD00-C564-DBA0-EF68A1A2120F}"/>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1278644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4D7372-7152-798F-411D-422ECBAF59E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84B0759-B579-6C46-7F45-390721CEB4E1}"/>
              </a:ext>
            </a:extLst>
          </p:cNvPr>
          <p:cNvSpPr>
            <a:spLocks noGrp="1"/>
          </p:cNvSpPr>
          <p:nvPr>
            <p:ph type="dt" sz="half" idx="10"/>
          </p:nvPr>
        </p:nvSpPr>
        <p:spPr/>
        <p:txBody>
          <a:bodyPr/>
          <a:lstStyle/>
          <a:p>
            <a:fld id="{766EE731-E0C6-4D3B-B01F-360EE6C30545}" type="datetimeFigureOut">
              <a:rPr lang="nl-NL" smtClean="0"/>
              <a:t>27-2-2026</a:t>
            </a:fld>
            <a:endParaRPr lang="nl-NL"/>
          </a:p>
        </p:txBody>
      </p:sp>
      <p:sp>
        <p:nvSpPr>
          <p:cNvPr id="4" name="Tijdelijke aanduiding voor voettekst 3">
            <a:extLst>
              <a:ext uri="{FF2B5EF4-FFF2-40B4-BE49-F238E27FC236}">
                <a16:creationId xmlns:a16="http://schemas.microsoft.com/office/drawing/2014/main" id="{5993064A-70B6-A57E-55C3-BE7CD24CB0B4}"/>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862719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DD4A866-F260-B505-DB91-B7E6A80A722F}"/>
              </a:ext>
            </a:extLst>
          </p:cNvPr>
          <p:cNvSpPr>
            <a:spLocks noGrp="1"/>
          </p:cNvSpPr>
          <p:nvPr>
            <p:ph type="dt" sz="half" idx="10"/>
          </p:nvPr>
        </p:nvSpPr>
        <p:spPr/>
        <p:txBody>
          <a:bodyPr/>
          <a:lstStyle/>
          <a:p>
            <a:fld id="{766EE731-E0C6-4D3B-B01F-360EE6C30545}" type="datetimeFigureOut">
              <a:rPr lang="nl-NL" smtClean="0"/>
              <a:t>27-2-2026</a:t>
            </a:fld>
            <a:endParaRPr lang="nl-NL"/>
          </a:p>
        </p:txBody>
      </p:sp>
      <p:sp>
        <p:nvSpPr>
          <p:cNvPr id="3" name="Tijdelijke aanduiding voor voettekst 2">
            <a:extLst>
              <a:ext uri="{FF2B5EF4-FFF2-40B4-BE49-F238E27FC236}">
                <a16:creationId xmlns:a16="http://schemas.microsoft.com/office/drawing/2014/main" id="{A38BD3EC-2F3C-F503-A73A-16973FF24A3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0B6003D-C0A8-6163-B791-56D42300B45C}"/>
              </a:ext>
            </a:extLst>
          </p:cNvPr>
          <p:cNvSpPr>
            <a:spLocks noGrp="1"/>
          </p:cNvSpPr>
          <p:nvPr>
            <p:ph type="sldNum" sz="quarter" idx="12"/>
          </p:nvPr>
        </p:nvSpPr>
        <p:spPr>
          <a:xfrm>
            <a:off x="6457950" y="4767263"/>
            <a:ext cx="2057400" cy="274637"/>
          </a:xfrm>
          <a:prstGeom prst="rect">
            <a:avLst/>
          </a:prstGeom>
        </p:spPr>
        <p:txBody>
          <a:bodyPr/>
          <a:lstStyle/>
          <a:p>
            <a:fld id="{6196DA60-289B-4699-80D4-48C503C024EC}" type="slidenum">
              <a:rPr lang="nl-NL" smtClean="0"/>
              <a:t>‹nr.›</a:t>
            </a:fld>
            <a:endParaRPr lang="nl-NL"/>
          </a:p>
        </p:txBody>
      </p:sp>
    </p:spTree>
    <p:extLst>
      <p:ext uri="{BB962C8B-B14F-4D97-AF65-F5344CB8AC3E}">
        <p14:creationId xmlns:p14="http://schemas.microsoft.com/office/powerpoint/2010/main" val="2368413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3123A-DC5B-4B8E-9B3C-85FDCD46863F}"/>
              </a:ext>
            </a:extLst>
          </p:cNvPr>
          <p:cNvSpPr>
            <a:spLocks noGrp="1"/>
          </p:cNvSpPr>
          <p:nvPr>
            <p:ph type="ctrTitle"/>
          </p:nvPr>
        </p:nvSpPr>
        <p:spPr>
          <a:xfrm>
            <a:off x="1143000" y="841375"/>
            <a:ext cx="6858000" cy="17907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709DE1F-4ECC-15FA-CEFF-B7703F39C87E}"/>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39E0463-5B18-9C61-EAF4-8FD9B16073C1}"/>
              </a:ext>
            </a:extLst>
          </p:cNvPr>
          <p:cNvSpPr>
            <a:spLocks noGrp="1"/>
          </p:cNvSpPr>
          <p:nvPr>
            <p:ph type="dt" sz="half" idx="10"/>
          </p:nvPr>
        </p:nvSpPr>
        <p:spPr/>
        <p:txBody>
          <a:bodyPr/>
          <a:lstStyle/>
          <a:p>
            <a:fld id="{BDD12061-E486-4594-9178-A3F6D3C7B6BD}"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E41522FF-2EF4-6266-E68D-64B9835369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4E0B02C-BDF9-5AA2-1F78-2B5A38639E26}"/>
              </a:ext>
            </a:extLst>
          </p:cNvPr>
          <p:cNvSpPr>
            <a:spLocks noGrp="1"/>
          </p:cNvSpPr>
          <p:nvPr>
            <p:ph type="sldNum" sz="quarter" idx="12"/>
          </p:nvPr>
        </p:nvSpPr>
        <p:spPr/>
        <p:txBody>
          <a:bodyPr/>
          <a:lstStyle/>
          <a:p>
            <a:fld id="{0DF0FE58-B5B7-49BF-9E1B-B53670C1D565}" type="slidenum">
              <a:rPr lang="nl-NL" smtClean="0"/>
              <a:t>‹nr.›</a:t>
            </a:fld>
            <a:endParaRPr lang="nl-NL"/>
          </a:p>
        </p:txBody>
      </p:sp>
    </p:spTree>
    <p:extLst>
      <p:ext uri="{BB962C8B-B14F-4D97-AF65-F5344CB8AC3E}">
        <p14:creationId xmlns:p14="http://schemas.microsoft.com/office/powerpoint/2010/main" val="3174700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C3B263-8149-B9FF-6FF4-3979488081B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D665AF9-A822-8AF3-3FA6-1B2B2F20FBE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3B270F-9A1F-2C01-020B-69E48048CF78}"/>
              </a:ext>
            </a:extLst>
          </p:cNvPr>
          <p:cNvSpPr>
            <a:spLocks noGrp="1"/>
          </p:cNvSpPr>
          <p:nvPr>
            <p:ph type="dt" sz="half" idx="10"/>
          </p:nvPr>
        </p:nvSpPr>
        <p:spPr/>
        <p:txBody>
          <a:bodyPr/>
          <a:lstStyle/>
          <a:p>
            <a:fld id="{BDD12061-E486-4594-9178-A3F6D3C7B6BD}"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86D11082-A54C-ADBF-C056-590CA3EF56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CA3F2E8-3709-16C7-C8E1-193068600F22}"/>
              </a:ext>
            </a:extLst>
          </p:cNvPr>
          <p:cNvSpPr>
            <a:spLocks noGrp="1"/>
          </p:cNvSpPr>
          <p:nvPr>
            <p:ph type="sldNum" sz="quarter" idx="12"/>
          </p:nvPr>
        </p:nvSpPr>
        <p:spPr/>
        <p:txBody>
          <a:bodyPr/>
          <a:lstStyle/>
          <a:p>
            <a:fld id="{0DF0FE58-B5B7-49BF-9E1B-B53670C1D565}" type="slidenum">
              <a:rPr lang="nl-NL" smtClean="0"/>
              <a:t>‹nr.›</a:t>
            </a:fld>
            <a:endParaRPr lang="nl-NL"/>
          </a:p>
        </p:txBody>
      </p:sp>
    </p:spTree>
    <p:extLst>
      <p:ext uri="{BB962C8B-B14F-4D97-AF65-F5344CB8AC3E}">
        <p14:creationId xmlns:p14="http://schemas.microsoft.com/office/powerpoint/2010/main" val="115935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Tijdelijke aanduiding voor titel 1">
            <a:extLst>
              <a:ext uri="{FF2B5EF4-FFF2-40B4-BE49-F238E27FC236}">
                <a16:creationId xmlns:a16="http://schemas.microsoft.com/office/drawing/2014/main" id="{BB40006C-AC83-EDED-F2DE-DC82B145C2A7}"/>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nl-NL"/>
              <a:t>Klik om stijl te bewerken</a:t>
            </a:r>
          </a:p>
        </p:txBody>
      </p:sp>
      <p:sp>
        <p:nvSpPr>
          <p:cNvPr id="6" name="Tijdelijke aanduiding voor tekst 2">
            <a:extLst>
              <a:ext uri="{FF2B5EF4-FFF2-40B4-BE49-F238E27FC236}">
                <a16:creationId xmlns:a16="http://schemas.microsoft.com/office/drawing/2014/main" id="{EF8550B1-4A0E-2E63-A745-1A1EBBA7AD9F}"/>
              </a:ext>
            </a:extLst>
          </p:cNvPr>
          <p:cNvSpPr>
            <a:spLocks noGrp="1"/>
          </p:cNvSpPr>
          <p:nvPr>
            <p:ph idx="1"/>
          </p:nvPr>
        </p:nvSpPr>
        <p:spPr>
          <a:xfrm>
            <a:off x="628650" y="1370013"/>
            <a:ext cx="7886700" cy="326231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71394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1A3AB-BCA5-7865-9B2C-17EB3F51FCB3}"/>
              </a:ext>
            </a:extLst>
          </p:cNvPr>
          <p:cNvSpPr>
            <a:spLocks noGrp="1"/>
          </p:cNvSpPr>
          <p:nvPr>
            <p:ph type="title"/>
          </p:nvPr>
        </p:nvSpPr>
        <p:spPr>
          <a:xfrm>
            <a:off x="623888" y="1282700"/>
            <a:ext cx="7886700" cy="2139950"/>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DDA09CC-055E-7701-5E9B-A3D784A73793}"/>
              </a:ext>
            </a:extLst>
          </p:cNvPr>
          <p:cNvSpPr>
            <a:spLocks noGrp="1"/>
          </p:cNvSpPr>
          <p:nvPr>
            <p:ph type="body" idx="1"/>
          </p:nvPr>
        </p:nvSpPr>
        <p:spPr>
          <a:xfrm>
            <a:off x="623888" y="3441700"/>
            <a:ext cx="7886700" cy="1125538"/>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81E6BAD-C22D-4F2A-0D62-F417F19982A4}"/>
              </a:ext>
            </a:extLst>
          </p:cNvPr>
          <p:cNvSpPr>
            <a:spLocks noGrp="1"/>
          </p:cNvSpPr>
          <p:nvPr>
            <p:ph type="dt" sz="half" idx="10"/>
          </p:nvPr>
        </p:nvSpPr>
        <p:spPr/>
        <p:txBody>
          <a:bodyPr/>
          <a:lstStyle/>
          <a:p>
            <a:fld id="{BDD12061-E486-4594-9178-A3F6D3C7B6BD}"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58C6E26F-CE5D-1097-4AF6-44D1B790487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79E834-EAE3-FA23-B8D1-8E2EF8E4CFF0}"/>
              </a:ext>
            </a:extLst>
          </p:cNvPr>
          <p:cNvSpPr>
            <a:spLocks noGrp="1"/>
          </p:cNvSpPr>
          <p:nvPr>
            <p:ph type="sldNum" sz="quarter" idx="12"/>
          </p:nvPr>
        </p:nvSpPr>
        <p:spPr/>
        <p:txBody>
          <a:bodyPr/>
          <a:lstStyle/>
          <a:p>
            <a:fld id="{0DF0FE58-B5B7-49BF-9E1B-B53670C1D565}" type="slidenum">
              <a:rPr lang="nl-NL" smtClean="0"/>
              <a:t>‹nr.›</a:t>
            </a:fld>
            <a:endParaRPr lang="nl-NL"/>
          </a:p>
        </p:txBody>
      </p:sp>
    </p:spTree>
    <p:extLst>
      <p:ext uri="{BB962C8B-B14F-4D97-AF65-F5344CB8AC3E}">
        <p14:creationId xmlns:p14="http://schemas.microsoft.com/office/powerpoint/2010/main" val="2170862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4D6858-60FC-4490-B6CC-45EFC8A5460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B46EAB5-0042-F4C3-7A8B-19CAF27EF917}"/>
              </a:ext>
            </a:extLst>
          </p:cNvPr>
          <p:cNvSpPr>
            <a:spLocks noGrp="1"/>
          </p:cNvSpPr>
          <p:nvPr>
            <p:ph sz="half" idx="1"/>
          </p:nvPr>
        </p:nvSpPr>
        <p:spPr>
          <a:xfrm>
            <a:off x="628650" y="1370013"/>
            <a:ext cx="3867150" cy="3262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F7C6F2F-78BA-0885-4A78-8908B324A9F4}"/>
              </a:ext>
            </a:extLst>
          </p:cNvPr>
          <p:cNvSpPr>
            <a:spLocks noGrp="1"/>
          </p:cNvSpPr>
          <p:nvPr>
            <p:ph sz="half" idx="2"/>
          </p:nvPr>
        </p:nvSpPr>
        <p:spPr>
          <a:xfrm>
            <a:off x="4648200" y="1370013"/>
            <a:ext cx="3867150" cy="3262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F8342DF-D0FC-FDA4-F5D1-A4EB7B59B9B7}"/>
              </a:ext>
            </a:extLst>
          </p:cNvPr>
          <p:cNvSpPr>
            <a:spLocks noGrp="1"/>
          </p:cNvSpPr>
          <p:nvPr>
            <p:ph type="dt" sz="half" idx="10"/>
          </p:nvPr>
        </p:nvSpPr>
        <p:spPr/>
        <p:txBody>
          <a:bodyPr/>
          <a:lstStyle/>
          <a:p>
            <a:fld id="{BDD12061-E486-4594-9178-A3F6D3C7B6BD}" type="datetimeFigureOut">
              <a:rPr lang="nl-NL" smtClean="0"/>
              <a:t>27-2-2026</a:t>
            </a:fld>
            <a:endParaRPr lang="nl-NL"/>
          </a:p>
        </p:txBody>
      </p:sp>
      <p:sp>
        <p:nvSpPr>
          <p:cNvPr id="6" name="Tijdelijke aanduiding voor voettekst 5">
            <a:extLst>
              <a:ext uri="{FF2B5EF4-FFF2-40B4-BE49-F238E27FC236}">
                <a16:creationId xmlns:a16="http://schemas.microsoft.com/office/drawing/2014/main" id="{A189F49C-A467-B21D-B8B4-9C0E32A358D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D7C242D-50D1-855C-6A5C-4D29EB77DEA0}"/>
              </a:ext>
            </a:extLst>
          </p:cNvPr>
          <p:cNvSpPr>
            <a:spLocks noGrp="1"/>
          </p:cNvSpPr>
          <p:nvPr>
            <p:ph type="sldNum" sz="quarter" idx="12"/>
          </p:nvPr>
        </p:nvSpPr>
        <p:spPr/>
        <p:txBody>
          <a:bodyPr/>
          <a:lstStyle/>
          <a:p>
            <a:fld id="{0DF0FE58-B5B7-49BF-9E1B-B53670C1D565}" type="slidenum">
              <a:rPr lang="nl-NL" smtClean="0"/>
              <a:t>‹nr.›</a:t>
            </a:fld>
            <a:endParaRPr lang="nl-NL"/>
          </a:p>
        </p:txBody>
      </p:sp>
    </p:spTree>
    <p:extLst>
      <p:ext uri="{BB962C8B-B14F-4D97-AF65-F5344CB8AC3E}">
        <p14:creationId xmlns:p14="http://schemas.microsoft.com/office/powerpoint/2010/main" val="3579453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40B0F7-3905-E601-120C-B6CC3031EC59}"/>
              </a:ext>
            </a:extLst>
          </p:cNvPr>
          <p:cNvSpPr>
            <a:spLocks noGrp="1"/>
          </p:cNvSpPr>
          <p:nvPr>
            <p:ph type="title"/>
          </p:nvPr>
        </p:nvSpPr>
        <p:spPr>
          <a:xfrm>
            <a:off x="630238" y="274638"/>
            <a:ext cx="7886700" cy="993775"/>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0BD3ADC-DE6A-8A57-1AFE-3408FD9D52EB}"/>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F957190-14BC-EB24-E4A4-8C356FF80281}"/>
              </a:ext>
            </a:extLst>
          </p:cNvPr>
          <p:cNvSpPr>
            <a:spLocks noGrp="1"/>
          </p:cNvSpPr>
          <p:nvPr>
            <p:ph sz="half" idx="2"/>
          </p:nvPr>
        </p:nvSpPr>
        <p:spPr>
          <a:xfrm>
            <a:off x="630238" y="1879600"/>
            <a:ext cx="3868737" cy="27622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62F2D4D-B516-2871-C3F9-AAF1A5025BF0}"/>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1B64E10-4A84-D0FD-2C28-41EFC6834E7B}"/>
              </a:ext>
            </a:extLst>
          </p:cNvPr>
          <p:cNvSpPr>
            <a:spLocks noGrp="1"/>
          </p:cNvSpPr>
          <p:nvPr>
            <p:ph sz="quarter" idx="4"/>
          </p:nvPr>
        </p:nvSpPr>
        <p:spPr>
          <a:xfrm>
            <a:off x="4629150" y="1879600"/>
            <a:ext cx="3887788" cy="27622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489B57F-A897-459A-1196-EF9B62259149}"/>
              </a:ext>
            </a:extLst>
          </p:cNvPr>
          <p:cNvSpPr>
            <a:spLocks noGrp="1"/>
          </p:cNvSpPr>
          <p:nvPr>
            <p:ph type="dt" sz="half" idx="10"/>
          </p:nvPr>
        </p:nvSpPr>
        <p:spPr/>
        <p:txBody>
          <a:bodyPr/>
          <a:lstStyle/>
          <a:p>
            <a:fld id="{BDD12061-E486-4594-9178-A3F6D3C7B6BD}" type="datetimeFigureOut">
              <a:rPr lang="nl-NL" smtClean="0"/>
              <a:t>27-2-2026</a:t>
            </a:fld>
            <a:endParaRPr lang="nl-NL"/>
          </a:p>
        </p:txBody>
      </p:sp>
      <p:sp>
        <p:nvSpPr>
          <p:cNvPr id="8" name="Tijdelijke aanduiding voor voettekst 7">
            <a:extLst>
              <a:ext uri="{FF2B5EF4-FFF2-40B4-BE49-F238E27FC236}">
                <a16:creationId xmlns:a16="http://schemas.microsoft.com/office/drawing/2014/main" id="{897331D7-3126-B9C3-3CD8-E9DF0ADDD8D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4EA175C-C7D5-A364-68C4-6A4FDB4D503E}"/>
              </a:ext>
            </a:extLst>
          </p:cNvPr>
          <p:cNvSpPr>
            <a:spLocks noGrp="1"/>
          </p:cNvSpPr>
          <p:nvPr>
            <p:ph type="sldNum" sz="quarter" idx="12"/>
          </p:nvPr>
        </p:nvSpPr>
        <p:spPr/>
        <p:txBody>
          <a:bodyPr/>
          <a:lstStyle/>
          <a:p>
            <a:fld id="{0DF0FE58-B5B7-49BF-9E1B-B53670C1D565}" type="slidenum">
              <a:rPr lang="nl-NL" smtClean="0"/>
              <a:t>‹nr.›</a:t>
            </a:fld>
            <a:endParaRPr lang="nl-NL"/>
          </a:p>
        </p:txBody>
      </p:sp>
    </p:spTree>
    <p:extLst>
      <p:ext uri="{BB962C8B-B14F-4D97-AF65-F5344CB8AC3E}">
        <p14:creationId xmlns:p14="http://schemas.microsoft.com/office/powerpoint/2010/main" val="11283934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4B1070-B157-E076-C4B4-7E1C8887109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6435643-16F5-F1AC-D568-8B6F395EBFA8}"/>
              </a:ext>
            </a:extLst>
          </p:cNvPr>
          <p:cNvSpPr>
            <a:spLocks noGrp="1"/>
          </p:cNvSpPr>
          <p:nvPr>
            <p:ph type="dt" sz="half" idx="10"/>
          </p:nvPr>
        </p:nvSpPr>
        <p:spPr/>
        <p:txBody>
          <a:bodyPr/>
          <a:lstStyle/>
          <a:p>
            <a:fld id="{BDD12061-E486-4594-9178-A3F6D3C7B6BD}" type="datetimeFigureOut">
              <a:rPr lang="nl-NL" smtClean="0"/>
              <a:t>27-2-2026</a:t>
            </a:fld>
            <a:endParaRPr lang="nl-NL"/>
          </a:p>
        </p:txBody>
      </p:sp>
      <p:sp>
        <p:nvSpPr>
          <p:cNvPr id="4" name="Tijdelijke aanduiding voor voettekst 3">
            <a:extLst>
              <a:ext uri="{FF2B5EF4-FFF2-40B4-BE49-F238E27FC236}">
                <a16:creationId xmlns:a16="http://schemas.microsoft.com/office/drawing/2014/main" id="{DA90A487-A818-6F72-18D5-427673BE8BD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7CB8FB2-8984-3E62-D5A9-2F1051259C2D}"/>
              </a:ext>
            </a:extLst>
          </p:cNvPr>
          <p:cNvSpPr>
            <a:spLocks noGrp="1"/>
          </p:cNvSpPr>
          <p:nvPr>
            <p:ph type="sldNum" sz="quarter" idx="12"/>
          </p:nvPr>
        </p:nvSpPr>
        <p:spPr/>
        <p:txBody>
          <a:bodyPr/>
          <a:lstStyle/>
          <a:p>
            <a:fld id="{0DF0FE58-B5B7-49BF-9E1B-B53670C1D565}" type="slidenum">
              <a:rPr lang="nl-NL" smtClean="0"/>
              <a:t>‹nr.›</a:t>
            </a:fld>
            <a:endParaRPr lang="nl-NL"/>
          </a:p>
        </p:txBody>
      </p:sp>
    </p:spTree>
    <p:extLst>
      <p:ext uri="{BB962C8B-B14F-4D97-AF65-F5344CB8AC3E}">
        <p14:creationId xmlns:p14="http://schemas.microsoft.com/office/powerpoint/2010/main" val="9673874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2AF7432-43FB-669C-CB8E-16C8E69E02F0}"/>
              </a:ext>
            </a:extLst>
          </p:cNvPr>
          <p:cNvSpPr>
            <a:spLocks noGrp="1"/>
          </p:cNvSpPr>
          <p:nvPr>
            <p:ph type="dt" sz="half" idx="10"/>
          </p:nvPr>
        </p:nvSpPr>
        <p:spPr/>
        <p:txBody>
          <a:bodyPr/>
          <a:lstStyle/>
          <a:p>
            <a:fld id="{BDD12061-E486-4594-9178-A3F6D3C7B6BD}" type="datetimeFigureOut">
              <a:rPr lang="nl-NL" smtClean="0"/>
              <a:t>27-2-2026</a:t>
            </a:fld>
            <a:endParaRPr lang="nl-NL"/>
          </a:p>
        </p:txBody>
      </p:sp>
      <p:sp>
        <p:nvSpPr>
          <p:cNvPr id="3" name="Tijdelijke aanduiding voor voettekst 2">
            <a:extLst>
              <a:ext uri="{FF2B5EF4-FFF2-40B4-BE49-F238E27FC236}">
                <a16:creationId xmlns:a16="http://schemas.microsoft.com/office/drawing/2014/main" id="{83988172-7D75-6D15-86F7-7C46F212F84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B81DEFC-4F29-08D3-41E8-B9D52E47C36E}"/>
              </a:ext>
            </a:extLst>
          </p:cNvPr>
          <p:cNvSpPr>
            <a:spLocks noGrp="1"/>
          </p:cNvSpPr>
          <p:nvPr>
            <p:ph type="sldNum" sz="quarter" idx="12"/>
          </p:nvPr>
        </p:nvSpPr>
        <p:spPr/>
        <p:txBody>
          <a:bodyPr/>
          <a:lstStyle/>
          <a:p>
            <a:fld id="{0DF0FE58-B5B7-49BF-9E1B-B53670C1D565}" type="slidenum">
              <a:rPr lang="nl-NL" smtClean="0"/>
              <a:t>‹nr.›</a:t>
            </a:fld>
            <a:endParaRPr lang="nl-NL"/>
          </a:p>
        </p:txBody>
      </p:sp>
    </p:spTree>
    <p:extLst>
      <p:ext uri="{BB962C8B-B14F-4D97-AF65-F5344CB8AC3E}">
        <p14:creationId xmlns:p14="http://schemas.microsoft.com/office/powerpoint/2010/main" val="3208464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786D0-8345-2062-109B-BFF2A5018150}"/>
              </a:ext>
            </a:extLst>
          </p:cNvPr>
          <p:cNvSpPr>
            <a:spLocks noGrp="1"/>
          </p:cNvSpPr>
          <p:nvPr>
            <p:ph type="title"/>
          </p:nvPr>
        </p:nvSpPr>
        <p:spPr>
          <a:xfrm>
            <a:off x="630238" y="342900"/>
            <a:ext cx="2949575" cy="120015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355E09C-BFD3-C5AC-0497-66A83910E6D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6BC026B-8BA1-402B-DB13-733AEB72D48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8DD4E62-475C-B6B6-475C-FB7C6493D6C1}"/>
              </a:ext>
            </a:extLst>
          </p:cNvPr>
          <p:cNvSpPr>
            <a:spLocks noGrp="1"/>
          </p:cNvSpPr>
          <p:nvPr>
            <p:ph type="dt" sz="half" idx="10"/>
          </p:nvPr>
        </p:nvSpPr>
        <p:spPr/>
        <p:txBody>
          <a:bodyPr/>
          <a:lstStyle/>
          <a:p>
            <a:fld id="{BDD12061-E486-4594-9178-A3F6D3C7B6BD}" type="datetimeFigureOut">
              <a:rPr lang="nl-NL" smtClean="0"/>
              <a:t>27-2-2026</a:t>
            </a:fld>
            <a:endParaRPr lang="nl-NL"/>
          </a:p>
        </p:txBody>
      </p:sp>
      <p:sp>
        <p:nvSpPr>
          <p:cNvPr id="6" name="Tijdelijke aanduiding voor voettekst 5">
            <a:extLst>
              <a:ext uri="{FF2B5EF4-FFF2-40B4-BE49-F238E27FC236}">
                <a16:creationId xmlns:a16="http://schemas.microsoft.com/office/drawing/2014/main" id="{7819E9B8-FCC4-6A24-F28F-88B37B84305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50F57B2-A8C1-0B6D-AB6B-B0DAE7572612}"/>
              </a:ext>
            </a:extLst>
          </p:cNvPr>
          <p:cNvSpPr>
            <a:spLocks noGrp="1"/>
          </p:cNvSpPr>
          <p:nvPr>
            <p:ph type="sldNum" sz="quarter" idx="12"/>
          </p:nvPr>
        </p:nvSpPr>
        <p:spPr/>
        <p:txBody>
          <a:bodyPr/>
          <a:lstStyle/>
          <a:p>
            <a:fld id="{0DF0FE58-B5B7-49BF-9E1B-B53670C1D565}" type="slidenum">
              <a:rPr lang="nl-NL" smtClean="0"/>
              <a:t>‹nr.›</a:t>
            </a:fld>
            <a:endParaRPr lang="nl-NL"/>
          </a:p>
        </p:txBody>
      </p:sp>
    </p:spTree>
    <p:extLst>
      <p:ext uri="{BB962C8B-B14F-4D97-AF65-F5344CB8AC3E}">
        <p14:creationId xmlns:p14="http://schemas.microsoft.com/office/powerpoint/2010/main" val="343395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24B328-9FF9-FCFC-2401-F31ADC902256}"/>
              </a:ext>
            </a:extLst>
          </p:cNvPr>
          <p:cNvSpPr>
            <a:spLocks noGrp="1"/>
          </p:cNvSpPr>
          <p:nvPr>
            <p:ph type="title"/>
          </p:nvPr>
        </p:nvSpPr>
        <p:spPr>
          <a:xfrm>
            <a:off x="630238" y="342900"/>
            <a:ext cx="2949575" cy="120015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4F896B3-23B9-F9F8-880E-8EF0C71B944D}"/>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A53CFC4-E4C7-95B1-B120-7C71E0D63682}"/>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BD411B0-FC3C-2A40-6F33-F959CC8291AA}"/>
              </a:ext>
            </a:extLst>
          </p:cNvPr>
          <p:cNvSpPr>
            <a:spLocks noGrp="1"/>
          </p:cNvSpPr>
          <p:nvPr>
            <p:ph type="dt" sz="half" idx="10"/>
          </p:nvPr>
        </p:nvSpPr>
        <p:spPr/>
        <p:txBody>
          <a:bodyPr/>
          <a:lstStyle/>
          <a:p>
            <a:fld id="{BDD12061-E486-4594-9178-A3F6D3C7B6BD}" type="datetimeFigureOut">
              <a:rPr lang="nl-NL" smtClean="0"/>
              <a:t>27-2-2026</a:t>
            </a:fld>
            <a:endParaRPr lang="nl-NL"/>
          </a:p>
        </p:txBody>
      </p:sp>
      <p:sp>
        <p:nvSpPr>
          <p:cNvPr id="6" name="Tijdelijke aanduiding voor voettekst 5">
            <a:extLst>
              <a:ext uri="{FF2B5EF4-FFF2-40B4-BE49-F238E27FC236}">
                <a16:creationId xmlns:a16="http://schemas.microsoft.com/office/drawing/2014/main" id="{9BA35CBB-4DFD-212E-1E85-46A40F9F876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E232253-D62E-2A7B-FE93-E72CC31DBCB7}"/>
              </a:ext>
            </a:extLst>
          </p:cNvPr>
          <p:cNvSpPr>
            <a:spLocks noGrp="1"/>
          </p:cNvSpPr>
          <p:nvPr>
            <p:ph type="sldNum" sz="quarter" idx="12"/>
          </p:nvPr>
        </p:nvSpPr>
        <p:spPr/>
        <p:txBody>
          <a:bodyPr/>
          <a:lstStyle/>
          <a:p>
            <a:fld id="{0DF0FE58-B5B7-49BF-9E1B-B53670C1D565}" type="slidenum">
              <a:rPr lang="nl-NL" smtClean="0"/>
              <a:t>‹nr.›</a:t>
            </a:fld>
            <a:endParaRPr lang="nl-NL"/>
          </a:p>
        </p:txBody>
      </p:sp>
    </p:spTree>
    <p:extLst>
      <p:ext uri="{BB962C8B-B14F-4D97-AF65-F5344CB8AC3E}">
        <p14:creationId xmlns:p14="http://schemas.microsoft.com/office/powerpoint/2010/main" val="1501795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145FD-BBAD-D762-2551-79A7DF799EC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6F42FDA-DFAF-3A48-44B1-C114793F445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AA30158-872E-3843-E5D3-390350E97C3B}"/>
              </a:ext>
            </a:extLst>
          </p:cNvPr>
          <p:cNvSpPr>
            <a:spLocks noGrp="1"/>
          </p:cNvSpPr>
          <p:nvPr>
            <p:ph type="dt" sz="half" idx="10"/>
          </p:nvPr>
        </p:nvSpPr>
        <p:spPr/>
        <p:txBody>
          <a:bodyPr/>
          <a:lstStyle/>
          <a:p>
            <a:fld id="{BDD12061-E486-4594-9178-A3F6D3C7B6BD}"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A1F0972B-D595-245A-039F-E8AB76308F1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3E1C5A-D64A-622A-8EEC-0ADB789EBAD6}"/>
              </a:ext>
            </a:extLst>
          </p:cNvPr>
          <p:cNvSpPr>
            <a:spLocks noGrp="1"/>
          </p:cNvSpPr>
          <p:nvPr>
            <p:ph type="sldNum" sz="quarter" idx="12"/>
          </p:nvPr>
        </p:nvSpPr>
        <p:spPr/>
        <p:txBody>
          <a:bodyPr/>
          <a:lstStyle/>
          <a:p>
            <a:fld id="{0DF0FE58-B5B7-49BF-9E1B-B53670C1D565}" type="slidenum">
              <a:rPr lang="nl-NL" smtClean="0"/>
              <a:t>‹nr.›</a:t>
            </a:fld>
            <a:endParaRPr lang="nl-NL"/>
          </a:p>
        </p:txBody>
      </p:sp>
    </p:spTree>
    <p:extLst>
      <p:ext uri="{BB962C8B-B14F-4D97-AF65-F5344CB8AC3E}">
        <p14:creationId xmlns:p14="http://schemas.microsoft.com/office/powerpoint/2010/main" val="5753952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80E4FAE-FDBA-2680-50E5-C11FDFFE6C67}"/>
              </a:ext>
            </a:extLst>
          </p:cNvPr>
          <p:cNvSpPr>
            <a:spLocks noGrp="1"/>
          </p:cNvSpPr>
          <p:nvPr>
            <p:ph type="title" orient="vert"/>
          </p:nvPr>
        </p:nvSpPr>
        <p:spPr>
          <a:xfrm>
            <a:off x="6543675" y="274638"/>
            <a:ext cx="1971675" cy="4357687"/>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32BFC08-922D-76C9-28A0-A1C2C9CE178B}"/>
              </a:ext>
            </a:extLst>
          </p:cNvPr>
          <p:cNvSpPr>
            <a:spLocks noGrp="1"/>
          </p:cNvSpPr>
          <p:nvPr>
            <p:ph type="body" orient="vert" idx="1"/>
          </p:nvPr>
        </p:nvSpPr>
        <p:spPr>
          <a:xfrm>
            <a:off x="628650" y="274638"/>
            <a:ext cx="5762625" cy="435768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5AA76F1-EE2F-45DD-C303-32DF28A1487E}"/>
              </a:ext>
            </a:extLst>
          </p:cNvPr>
          <p:cNvSpPr>
            <a:spLocks noGrp="1"/>
          </p:cNvSpPr>
          <p:nvPr>
            <p:ph type="dt" sz="half" idx="10"/>
          </p:nvPr>
        </p:nvSpPr>
        <p:spPr/>
        <p:txBody>
          <a:bodyPr/>
          <a:lstStyle/>
          <a:p>
            <a:fld id="{BDD12061-E486-4594-9178-A3F6D3C7B6BD}"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3E091594-BDE9-EFC7-4750-55D2E29369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02F10B0-114F-00C4-6EE2-0DDF06D4BFCC}"/>
              </a:ext>
            </a:extLst>
          </p:cNvPr>
          <p:cNvSpPr>
            <a:spLocks noGrp="1"/>
          </p:cNvSpPr>
          <p:nvPr>
            <p:ph type="sldNum" sz="quarter" idx="12"/>
          </p:nvPr>
        </p:nvSpPr>
        <p:spPr/>
        <p:txBody>
          <a:bodyPr/>
          <a:lstStyle/>
          <a:p>
            <a:fld id="{0DF0FE58-B5B7-49BF-9E1B-B53670C1D565}" type="slidenum">
              <a:rPr lang="nl-NL" smtClean="0"/>
              <a:t>‹nr.›</a:t>
            </a:fld>
            <a:endParaRPr lang="nl-NL"/>
          </a:p>
        </p:txBody>
      </p:sp>
    </p:spTree>
    <p:extLst>
      <p:ext uri="{BB962C8B-B14F-4D97-AF65-F5344CB8AC3E}">
        <p14:creationId xmlns:p14="http://schemas.microsoft.com/office/powerpoint/2010/main" val="84937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E53FF-56D0-51E1-2F40-2B793C45685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E7A4BA7-13E3-1BA7-6774-0BB2F3B5AC6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09AF7FC-B482-1A50-875B-989338141FF7}"/>
              </a:ext>
            </a:extLst>
          </p:cNvPr>
          <p:cNvSpPr>
            <a:spLocks noGrp="1"/>
          </p:cNvSpPr>
          <p:nvPr>
            <p:ph type="dt" sz="half" idx="10"/>
          </p:nvPr>
        </p:nvSpPr>
        <p:spPr/>
        <p:txBody>
          <a:bodyPr/>
          <a:lstStyle/>
          <a:p>
            <a:fld id="{669F5F0A-E8B7-4397-BD51-04CF81EF798B}"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BD0A7DE8-56C6-7ED1-DE8C-B313BE6C054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B94D12-4905-54A2-F31A-1443AB54F5FD}"/>
              </a:ext>
            </a:extLst>
          </p:cNvPr>
          <p:cNvSpPr>
            <a:spLocks noGrp="1"/>
          </p:cNvSpPr>
          <p:nvPr>
            <p:ph type="sldNum" sz="quarter" idx="12"/>
          </p:nvPr>
        </p:nvSpPr>
        <p:spPr>
          <a:xfrm>
            <a:off x="6457950" y="4767263"/>
            <a:ext cx="2057400" cy="274637"/>
          </a:xfrm>
          <a:prstGeom prst="rect">
            <a:avLst/>
          </a:prstGeom>
        </p:spPr>
        <p:txBody>
          <a:bodyPr/>
          <a:lstStyle/>
          <a:p>
            <a:fld id="{31BE94E2-FC74-4483-8C6C-2124761701FB}" type="slidenum">
              <a:rPr lang="nl-NL" smtClean="0"/>
              <a:t>‹nr.›</a:t>
            </a:fld>
            <a:endParaRPr lang="nl-NL"/>
          </a:p>
        </p:txBody>
      </p:sp>
    </p:spTree>
    <p:extLst>
      <p:ext uri="{BB962C8B-B14F-4D97-AF65-F5344CB8AC3E}">
        <p14:creationId xmlns:p14="http://schemas.microsoft.com/office/powerpoint/2010/main" val="2447366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92729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4DAC1B05-5D8B-FC2C-062F-8B1B6787E808}"/>
              </a:ext>
            </a:extLst>
          </p:cNvPr>
          <p:cNvSpPr>
            <a:spLocks noGrp="1"/>
          </p:cNvSpPr>
          <p:nvPr>
            <p:ph type="dt" sz="half" idx="10"/>
          </p:nvPr>
        </p:nvSpPr>
        <p:spPr/>
        <p:txBody>
          <a:bodyPr/>
          <a:lstStyle/>
          <a:p>
            <a:fld id="{2E21C4D3-CE9F-46A1-98F4-2D34AA71452D}"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386AD36D-E536-AD0F-4309-3E0453D21789}"/>
              </a:ext>
            </a:extLst>
          </p:cNvPr>
          <p:cNvSpPr>
            <a:spLocks noGrp="1"/>
          </p:cNvSpPr>
          <p:nvPr>
            <p:ph type="ftr" sz="quarter" idx="11"/>
          </p:nvPr>
        </p:nvSpPr>
        <p:spPr/>
        <p:txBody>
          <a:bodyPr/>
          <a:lstStyle/>
          <a:p>
            <a:endParaRPr lang="nl-NL"/>
          </a:p>
        </p:txBody>
      </p:sp>
      <p:sp>
        <p:nvSpPr>
          <p:cNvPr id="8" name="Tijdelijke aanduiding voor titel 1">
            <a:extLst>
              <a:ext uri="{FF2B5EF4-FFF2-40B4-BE49-F238E27FC236}">
                <a16:creationId xmlns:a16="http://schemas.microsoft.com/office/drawing/2014/main" id="{74F4E8FE-5D2C-D146-EF4C-7135BD7BA227}"/>
              </a:ext>
            </a:extLst>
          </p:cNvPr>
          <p:cNvSpPr>
            <a:spLocks noGrp="1"/>
          </p:cNvSpPr>
          <p:nvPr>
            <p:ph type="title"/>
          </p:nvPr>
        </p:nvSpPr>
        <p:spPr>
          <a:xfrm>
            <a:off x="628650" y="274639"/>
            <a:ext cx="7886700" cy="529978"/>
          </a:xfrm>
          <a:prstGeom prst="rect">
            <a:avLst/>
          </a:prstGeom>
        </p:spPr>
        <p:txBody>
          <a:bodyPr vert="horz" lIns="91440" tIns="45720" rIns="91440" bIns="45720" rtlCol="0" anchor="ctr">
            <a:normAutofit/>
          </a:bodyPr>
          <a:lstStyle/>
          <a:p>
            <a:r>
              <a:rPr lang="nl-NL"/>
              <a:t>Klik om stijl te bewerken</a:t>
            </a:r>
          </a:p>
        </p:txBody>
      </p:sp>
      <p:sp>
        <p:nvSpPr>
          <p:cNvPr id="9" name="Tijdelijke aanduiding voor tekst 2">
            <a:extLst>
              <a:ext uri="{FF2B5EF4-FFF2-40B4-BE49-F238E27FC236}">
                <a16:creationId xmlns:a16="http://schemas.microsoft.com/office/drawing/2014/main" id="{AE30EF21-15D1-8DBD-FACE-2B2C82802AF9}"/>
              </a:ext>
            </a:extLst>
          </p:cNvPr>
          <p:cNvSpPr>
            <a:spLocks noGrp="1"/>
          </p:cNvSpPr>
          <p:nvPr>
            <p:ph idx="1"/>
          </p:nvPr>
        </p:nvSpPr>
        <p:spPr>
          <a:xfrm>
            <a:off x="628650" y="1370013"/>
            <a:ext cx="7886700" cy="326231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27394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557C5-CAC5-FBA1-5903-3EF8763C274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9C14A72-1A82-BBEC-ECEA-332E0E0796C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D5F0608-FE38-DC0D-EC01-5F83DB2E74A6}"/>
              </a:ext>
            </a:extLst>
          </p:cNvPr>
          <p:cNvSpPr>
            <a:spLocks noGrp="1"/>
          </p:cNvSpPr>
          <p:nvPr>
            <p:ph type="dt" sz="half" idx="10"/>
          </p:nvPr>
        </p:nvSpPr>
        <p:spPr/>
        <p:txBody>
          <a:bodyPr/>
          <a:lstStyle/>
          <a:p>
            <a:fld id="{2E21C4D3-CE9F-46A1-98F4-2D34AA71452D}"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891A7B46-3818-46A0-C3B1-2C6AA38FE47B}"/>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423945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D3279-64E6-08A2-A8A1-4E84760D9F3C}"/>
              </a:ext>
            </a:extLst>
          </p:cNvPr>
          <p:cNvSpPr>
            <a:spLocks noGrp="1"/>
          </p:cNvSpPr>
          <p:nvPr>
            <p:ph type="title"/>
          </p:nvPr>
        </p:nvSpPr>
        <p:spPr>
          <a:xfrm>
            <a:off x="623888" y="1282700"/>
            <a:ext cx="7886700" cy="2139950"/>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BBBEA25-5482-88CF-BAB1-95CF8B836AD7}"/>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2971432-FC7F-7A7D-33A3-1C3D1B9636FB}"/>
              </a:ext>
            </a:extLst>
          </p:cNvPr>
          <p:cNvSpPr>
            <a:spLocks noGrp="1"/>
          </p:cNvSpPr>
          <p:nvPr>
            <p:ph type="dt" sz="half" idx="10"/>
          </p:nvPr>
        </p:nvSpPr>
        <p:spPr/>
        <p:txBody>
          <a:bodyPr/>
          <a:lstStyle/>
          <a:p>
            <a:fld id="{2E21C4D3-CE9F-46A1-98F4-2D34AA71452D}"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29B7DBCF-9A92-B5A3-9AF8-21D5085E86EB}"/>
              </a:ext>
            </a:extLst>
          </p:cNvPr>
          <p:cNvSpPr>
            <a:spLocks noGrp="1"/>
          </p:cNvSpPr>
          <p:nvPr>
            <p:ph type="ftr" sz="quarter" idx="11"/>
          </p:nvPr>
        </p:nvSpPr>
        <p:spPr/>
        <p:txBody>
          <a:bodyPr/>
          <a:lstStyle/>
          <a:p>
            <a:endParaRPr lang="nl-NL"/>
          </a:p>
        </p:txBody>
      </p:sp>
      <p:sp>
        <p:nvSpPr>
          <p:cNvPr id="7" name="Tijdelijke aanduiding voor titel 1">
            <a:extLst>
              <a:ext uri="{FF2B5EF4-FFF2-40B4-BE49-F238E27FC236}">
                <a16:creationId xmlns:a16="http://schemas.microsoft.com/office/drawing/2014/main" id="{E485281E-BE92-10C6-FD61-3E24125F6E97}"/>
              </a:ext>
            </a:extLst>
          </p:cNvPr>
          <p:cNvSpPr txBox="1">
            <a:spLocks/>
          </p:cNvSpPr>
          <p:nvPr userDrawn="1"/>
        </p:nvSpPr>
        <p:spPr>
          <a:xfrm>
            <a:off x="628650" y="274639"/>
            <a:ext cx="7886700" cy="52997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000" b="1" kern="1200">
                <a:solidFill>
                  <a:schemeClr val="bg1"/>
                </a:solidFill>
                <a:latin typeface="Century Gothic" panose="020B0502020202020204" pitchFamily="34" charset="0"/>
                <a:ea typeface="+mj-ea"/>
                <a:cs typeface="+mj-cs"/>
              </a:defRPr>
            </a:lvl1pPr>
          </a:lstStyle>
          <a:p>
            <a:r>
              <a:rPr lang="nl-NL"/>
              <a:t>Klik om stijl te bewerken</a:t>
            </a:r>
          </a:p>
        </p:txBody>
      </p:sp>
    </p:spTree>
    <p:extLst>
      <p:ext uri="{BB962C8B-B14F-4D97-AF65-F5344CB8AC3E}">
        <p14:creationId xmlns:p14="http://schemas.microsoft.com/office/powerpoint/2010/main" val="185707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AC864E-D7DE-BAF3-CBCC-191A5AE1E32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10FD09A-3AE8-3C9B-DFD4-1770338500C1}"/>
              </a:ext>
            </a:extLst>
          </p:cNvPr>
          <p:cNvSpPr>
            <a:spLocks noGrp="1"/>
          </p:cNvSpPr>
          <p:nvPr>
            <p:ph sz="half" idx="1"/>
          </p:nvPr>
        </p:nvSpPr>
        <p:spPr>
          <a:xfrm>
            <a:off x="628650" y="1370013"/>
            <a:ext cx="3867150" cy="3262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3434919-5385-A285-8D6B-83FDCB085357}"/>
              </a:ext>
            </a:extLst>
          </p:cNvPr>
          <p:cNvSpPr>
            <a:spLocks noGrp="1"/>
          </p:cNvSpPr>
          <p:nvPr>
            <p:ph sz="half" idx="2"/>
          </p:nvPr>
        </p:nvSpPr>
        <p:spPr>
          <a:xfrm>
            <a:off x="4648200" y="1370013"/>
            <a:ext cx="3867150" cy="32623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C38F10F-E352-2459-7E36-F504644F5F76}"/>
              </a:ext>
            </a:extLst>
          </p:cNvPr>
          <p:cNvSpPr>
            <a:spLocks noGrp="1"/>
          </p:cNvSpPr>
          <p:nvPr>
            <p:ph type="dt" sz="half" idx="10"/>
          </p:nvPr>
        </p:nvSpPr>
        <p:spPr/>
        <p:txBody>
          <a:bodyPr/>
          <a:lstStyle/>
          <a:p>
            <a:fld id="{2E21C4D3-CE9F-46A1-98F4-2D34AA71452D}" type="datetimeFigureOut">
              <a:rPr lang="nl-NL" smtClean="0"/>
              <a:t>27-2-2026</a:t>
            </a:fld>
            <a:endParaRPr lang="nl-NL"/>
          </a:p>
        </p:txBody>
      </p:sp>
      <p:sp>
        <p:nvSpPr>
          <p:cNvPr id="6" name="Tijdelijke aanduiding voor voettekst 5">
            <a:extLst>
              <a:ext uri="{FF2B5EF4-FFF2-40B4-BE49-F238E27FC236}">
                <a16:creationId xmlns:a16="http://schemas.microsoft.com/office/drawing/2014/main" id="{7FF3E46E-4174-2C68-D640-78020A43E1CD}"/>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179843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2.png"/><Relationship Id="rId4" Type="http://schemas.openxmlformats.org/officeDocument/2006/relationships/slideLayout" Target="../slideLayouts/slideLayout9.xml"/><Relationship Id="rId9" Type="http://schemas.openxmlformats.org/officeDocument/2006/relationships/image" Target="../media/image6.sv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0.xml"/><Relationship Id="rId7"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8.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9.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7.xml"/><Relationship Id="rId4"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8.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340F17F7-4271-FECC-83B7-90277EF8D5AB}"/>
              </a:ext>
            </a:extLst>
          </p:cNvPr>
          <p:cNvSpPr/>
          <p:nvPr userDrawn="1"/>
        </p:nvSpPr>
        <p:spPr>
          <a:xfrm>
            <a:off x="-28575" y="0"/>
            <a:ext cx="9201150" cy="5148263"/>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56000"/>
            </a:blip>
            <a:stretch>
              <a:fillRect t="-83166" b="-83166"/>
            </a:stretch>
          </a:blipFill>
        </p:spPr>
        <p:txBody>
          <a:bodyPr/>
          <a:lstStyle/>
          <a:p>
            <a:endParaRPr lang="nl-NL"/>
          </a:p>
        </p:txBody>
      </p:sp>
      <p:sp>
        <p:nvSpPr>
          <p:cNvPr id="3" name="Tijdelijke aanduiding voor tekst 2">
            <a:extLst>
              <a:ext uri="{FF2B5EF4-FFF2-40B4-BE49-F238E27FC236}">
                <a16:creationId xmlns:a16="http://schemas.microsoft.com/office/drawing/2014/main" id="{DB5A5B3B-FD3B-2020-C8D9-9439BAA74160}"/>
              </a:ext>
            </a:extLst>
          </p:cNvPr>
          <p:cNvSpPr>
            <a:spLocks noGrp="1"/>
          </p:cNvSpPr>
          <p:nvPr>
            <p:ph type="body" idx="1"/>
          </p:nvPr>
        </p:nvSpPr>
        <p:spPr>
          <a:xfrm>
            <a:off x="588882" y="1736098"/>
            <a:ext cx="7886700" cy="102853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B022E66-4C40-463F-B2BD-A6C982C70CE5}"/>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F1D4574-D8CD-48B5-BF3E-C92888A4839A}"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69705464-87DF-6850-78D0-320EFE395112}"/>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35D9428-5E82-69B2-F1AB-A4A88F998573}"/>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2CF56CF-8804-4669-A1D4-47D5754E169F}" type="slidenum">
              <a:rPr lang="nl-NL" smtClean="0"/>
              <a:t>‹nr.›</a:t>
            </a:fld>
            <a:endParaRPr lang="nl-NL"/>
          </a:p>
        </p:txBody>
      </p:sp>
      <p:sp>
        <p:nvSpPr>
          <p:cNvPr id="8" name="Freeform 3">
            <a:extLst>
              <a:ext uri="{FF2B5EF4-FFF2-40B4-BE49-F238E27FC236}">
                <a16:creationId xmlns:a16="http://schemas.microsoft.com/office/drawing/2014/main" id="{AF2A4FFE-94D8-5175-B12C-3BBAEEDE7AE0}"/>
              </a:ext>
            </a:extLst>
          </p:cNvPr>
          <p:cNvSpPr/>
          <p:nvPr userDrawn="1"/>
        </p:nvSpPr>
        <p:spPr>
          <a:xfrm>
            <a:off x="6299200" y="1"/>
            <a:ext cx="2844800" cy="993776"/>
          </a:xfrm>
          <a:custGeom>
            <a:avLst/>
            <a:gdLst/>
            <a:ahLst/>
            <a:cxnLst/>
            <a:rect l="l" t="t" r="r" b="b"/>
            <a:pathLst>
              <a:path w="5554342" h="2027894">
                <a:moveTo>
                  <a:pt x="0" y="0"/>
                </a:moveTo>
                <a:lnTo>
                  <a:pt x="5554342" y="0"/>
                </a:lnTo>
                <a:lnTo>
                  <a:pt x="5554342" y="2027894"/>
                </a:lnTo>
                <a:lnTo>
                  <a:pt x="0" y="2027894"/>
                </a:lnTo>
                <a:lnTo>
                  <a:pt x="0" y="0"/>
                </a:lnTo>
                <a:close/>
              </a:path>
            </a:pathLst>
          </a:custGeom>
          <a:blipFill>
            <a:blip r:embed="rId4">
              <a:alphaModFix amt="73000"/>
            </a:blip>
            <a:stretch>
              <a:fillRect/>
            </a:stretch>
          </a:blipFill>
        </p:spPr>
        <p:txBody>
          <a:bodyPr/>
          <a:lstStyle/>
          <a:p>
            <a:endParaRPr lang="nl-NL"/>
          </a:p>
        </p:txBody>
      </p:sp>
      <p:grpSp>
        <p:nvGrpSpPr>
          <p:cNvPr id="9" name="Group 11">
            <a:extLst>
              <a:ext uri="{FF2B5EF4-FFF2-40B4-BE49-F238E27FC236}">
                <a16:creationId xmlns:a16="http://schemas.microsoft.com/office/drawing/2014/main" id="{9F3D334D-82DD-492C-E04F-566B9172CA81}"/>
              </a:ext>
            </a:extLst>
          </p:cNvPr>
          <p:cNvGrpSpPr/>
          <p:nvPr userDrawn="1"/>
        </p:nvGrpSpPr>
        <p:grpSpPr>
          <a:xfrm rot="3598099">
            <a:off x="1498702" y="-1879151"/>
            <a:ext cx="1571394" cy="4664127"/>
            <a:chOff x="0" y="0"/>
            <a:chExt cx="414948" cy="1081477"/>
          </a:xfrm>
        </p:grpSpPr>
        <p:sp>
          <p:nvSpPr>
            <p:cNvPr id="10" name="Freeform 12">
              <a:extLst>
                <a:ext uri="{FF2B5EF4-FFF2-40B4-BE49-F238E27FC236}">
                  <a16:creationId xmlns:a16="http://schemas.microsoft.com/office/drawing/2014/main" id="{54F55B4C-6987-3EED-558C-EC88ACB430BB}"/>
                </a:ext>
              </a:extLst>
            </p:cNvPr>
            <p:cNvSpPr/>
            <p:nvPr/>
          </p:nvSpPr>
          <p:spPr>
            <a:xfrm>
              <a:off x="0" y="0"/>
              <a:ext cx="414948" cy="1081477"/>
            </a:xfrm>
            <a:custGeom>
              <a:avLst/>
              <a:gdLst/>
              <a:ahLst/>
              <a:cxnLst/>
              <a:rect l="l" t="t" r="r" b="b"/>
              <a:pathLst>
                <a:path w="414948" h="1081477">
                  <a:moveTo>
                    <a:pt x="207474" y="1081477"/>
                  </a:moveTo>
                  <a:lnTo>
                    <a:pt x="414948" y="0"/>
                  </a:lnTo>
                  <a:lnTo>
                    <a:pt x="0" y="0"/>
                  </a:lnTo>
                  <a:lnTo>
                    <a:pt x="207474" y="1081477"/>
                  </a:lnTo>
                  <a:close/>
                </a:path>
              </a:pathLst>
            </a:custGeom>
            <a:solidFill>
              <a:srgbClr val="2A948E">
                <a:alpha val="60784"/>
              </a:srgbClr>
            </a:solidFill>
          </p:spPr>
          <p:txBody>
            <a:bodyPr/>
            <a:lstStyle/>
            <a:p>
              <a:endParaRPr lang="nl-NL"/>
            </a:p>
          </p:txBody>
        </p:sp>
        <p:sp>
          <p:nvSpPr>
            <p:cNvPr id="11" name="TextBox 13">
              <a:extLst>
                <a:ext uri="{FF2B5EF4-FFF2-40B4-BE49-F238E27FC236}">
                  <a16:creationId xmlns:a16="http://schemas.microsoft.com/office/drawing/2014/main" id="{FF57EA5B-534A-CFDC-F735-37C6FA657A72}"/>
                </a:ext>
              </a:extLst>
            </p:cNvPr>
            <p:cNvSpPr txBox="1"/>
            <p:nvPr/>
          </p:nvSpPr>
          <p:spPr>
            <a:xfrm>
              <a:off x="127000" y="22225"/>
              <a:ext cx="558800" cy="358775"/>
            </a:xfrm>
            <a:prstGeom prst="rect">
              <a:avLst/>
            </a:prstGeom>
          </p:spPr>
          <p:txBody>
            <a:bodyPr lIns="50800" tIns="50800" rIns="50800" bIns="50800" rtlCol="0" anchor="ctr"/>
            <a:lstStyle/>
            <a:p>
              <a:pPr algn="ctr">
                <a:lnSpc>
                  <a:spcPts val="1960"/>
                </a:lnSpc>
              </a:pPr>
              <a:endParaRPr/>
            </a:p>
          </p:txBody>
        </p:sp>
      </p:grpSp>
      <p:grpSp>
        <p:nvGrpSpPr>
          <p:cNvPr id="12" name="Group 8">
            <a:extLst>
              <a:ext uri="{FF2B5EF4-FFF2-40B4-BE49-F238E27FC236}">
                <a16:creationId xmlns:a16="http://schemas.microsoft.com/office/drawing/2014/main" id="{68B07C83-9DCD-39CC-DF2B-857CB894C315}"/>
              </a:ext>
            </a:extLst>
          </p:cNvPr>
          <p:cNvGrpSpPr/>
          <p:nvPr userDrawn="1"/>
        </p:nvGrpSpPr>
        <p:grpSpPr>
          <a:xfrm rot="2154323">
            <a:off x="1213" y="-1137658"/>
            <a:ext cx="1443137" cy="4458167"/>
            <a:chOff x="0" y="0"/>
            <a:chExt cx="519358" cy="1081477"/>
          </a:xfrm>
        </p:grpSpPr>
        <p:sp>
          <p:nvSpPr>
            <p:cNvPr id="13" name="Freeform 9">
              <a:extLst>
                <a:ext uri="{FF2B5EF4-FFF2-40B4-BE49-F238E27FC236}">
                  <a16:creationId xmlns:a16="http://schemas.microsoft.com/office/drawing/2014/main" id="{06B53D19-8081-958C-51E8-533DF616124D}"/>
                </a:ext>
              </a:extLst>
            </p:cNvPr>
            <p:cNvSpPr/>
            <p:nvPr/>
          </p:nvSpPr>
          <p:spPr>
            <a:xfrm>
              <a:off x="0" y="0"/>
              <a:ext cx="519358" cy="1081477"/>
            </a:xfrm>
            <a:custGeom>
              <a:avLst/>
              <a:gdLst/>
              <a:ahLst/>
              <a:cxnLst/>
              <a:rect l="l" t="t" r="r" b="b"/>
              <a:pathLst>
                <a:path w="519358" h="1081477">
                  <a:moveTo>
                    <a:pt x="259679" y="1081477"/>
                  </a:moveTo>
                  <a:lnTo>
                    <a:pt x="519358" y="0"/>
                  </a:lnTo>
                  <a:lnTo>
                    <a:pt x="0" y="0"/>
                  </a:lnTo>
                  <a:lnTo>
                    <a:pt x="259679" y="1081477"/>
                  </a:lnTo>
                  <a:close/>
                </a:path>
              </a:pathLst>
            </a:custGeom>
            <a:gradFill rotWithShape="1">
              <a:gsLst>
                <a:gs pos="0">
                  <a:srgbClr val="0097B2">
                    <a:alpha val="83000"/>
                  </a:srgbClr>
                </a:gs>
                <a:gs pos="100000">
                  <a:srgbClr val="7ED957">
                    <a:alpha val="83000"/>
                  </a:srgbClr>
                </a:gs>
              </a:gsLst>
              <a:lin ang="0"/>
            </a:gradFill>
          </p:spPr>
          <p:txBody>
            <a:bodyPr/>
            <a:lstStyle/>
            <a:p>
              <a:endParaRPr lang="nl-NL"/>
            </a:p>
          </p:txBody>
        </p:sp>
        <p:sp>
          <p:nvSpPr>
            <p:cNvPr id="14" name="TextBox 10">
              <a:extLst>
                <a:ext uri="{FF2B5EF4-FFF2-40B4-BE49-F238E27FC236}">
                  <a16:creationId xmlns:a16="http://schemas.microsoft.com/office/drawing/2014/main" id="{B8AAF078-8C95-4FD2-C357-7329C16E1DA2}"/>
                </a:ext>
              </a:extLst>
            </p:cNvPr>
            <p:cNvSpPr txBox="1"/>
            <p:nvPr/>
          </p:nvSpPr>
          <p:spPr>
            <a:xfrm>
              <a:off x="127000" y="22225"/>
              <a:ext cx="558800" cy="358775"/>
            </a:xfrm>
            <a:prstGeom prst="rect">
              <a:avLst/>
            </a:prstGeom>
          </p:spPr>
          <p:txBody>
            <a:bodyPr lIns="50800" tIns="50800" rIns="50800" bIns="50800" rtlCol="0" anchor="ctr"/>
            <a:lstStyle/>
            <a:p>
              <a:pPr algn="ctr">
                <a:lnSpc>
                  <a:spcPts val="1960"/>
                </a:lnSpc>
              </a:pPr>
              <a:endParaRPr/>
            </a:p>
          </p:txBody>
        </p:sp>
      </p:grpSp>
      <p:grpSp>
        <p:nvGrpSpPr>
          <p:cNvPr id="15" name="Group 5">
            <a:extLst>
              <a:ext uri="{FF2B5EF4-FFF2-40B4-BE49-F238E27FC236}">
                <a16:creationId xmlns:a16="http://schemas.microsoft.com/office/drawing/2014/main" id="{24FF0781-8B6E-E11A-4A75-77128BA6288A}"/>
              </a:ext>
            </a:extLst>
          </p:cNvPr>
          <p:cNvGrpSpPr/>
          <p:nvPr userDrawn="1"/>
        </p:nvGrpSpPr>
        <p:grpSpPr>
          <a:xfrm>
            <a:off x="-2126115" y="-209394"/>
            <a:ext cx="3064153" cy="4629943"/>
            <a:chOff x="0" y="0"/>
            <a:chExt cx="812800" cy="1081477"/>
          </a:xfrm>
        </p:grpSpPr>
        <p:sp>
          <p:nvSpPr>
            <p:cNvPr id="16" name="Freeform 6">
              <a:extLst>
                <a:ext uri="{FF2B5EF4-FFF2-40B4-BE49-F238E27FC236}">
                  <a16:creationId xmlns:a16="http://schemas.microsoft.com/office/drawing/2014/main" id="{BB0C091C-8363-615A-80BE-ACD061164EBE}"/>
                </a:ext>
              </a:extLst>
            </p:cNvPr>
            <p:cNvSpPr/>
            <p:nvPr/>
          </p:nvSpPr>
          <p:spPr>
            <a:xfrm>
              <a:off x="0" y="0"/>
              <a:ext cx="812800" cy="1081477"/>
            </a:xfrm>
            <a:custGeom>
              <a:avLst/>
              <a:gdLst/>
              <a:ahLst/>
              <a:cxnLst/>
              <a:rect l="l" t="t" r="r" b="b"/>
              <a:pathLst>
                <a:path w="812800" h="1081477">
                  <a:moveTo>
                    <a:pt x="406400" y="1081477"/>
                  </a:moveTo>
                  <a:lnTo>
                    <a:pt x="812800" y="0"/>
                  </a:lnTo>
                  <a:lnTo>
                    <a:pt x="0" y="0"/>
                  </a:lnTo>
                  <a:lnTo>
                    <a:pt x="406400" y="1081477"/>
                  </a:lnTo>
                  <a:close/>
                </a:path>
              </a:pathLst>
            </a:custGeom>
            <a:gradFill rotWithShape="1">
              <a:gsLst>
                <a:gs pos="0">
                  <a:srgbClr val="0097B2">
                    <a:alpha val="87000"/>
                  </a:srgbClr>
                </a:gs>
                <a:gs pos="100000">
                  <a:srgbClr val="7ED957">
                    <a:alpha val="87000"/>
                  </a:srgbClr>
                </a:gs>
              </a:gsLst>
              <a:lin ang="0"/>
            </a:gradFill>
          </p:spPr>
          <p:txBody>
            <a:bodyPr/>
            <a:lstStyle/>
            <a:p>
              <a:endParaRPr lang="nl-NL"/>
            </a:p>
          </p:txBody>
        </p:sp>
        <p:sp>
          <p:nvSpPr>
            <p:cNvPr id="17" name="TextBox 7">
              <a:extLst>
                <a:ext uri="{FF2B5EF4-FFF2-40B4-BE49-F238E27FC236}">
                  <a16:creationId xmlns:a16="http://schemas.microsoft.com/office/drawing/2014/main" id="{815D3E5E-60D9-DAC0-9358-89C5347B9C36}"/>
                </a:ext>
              </a:extLst>
            </p:cNvPr>
            <p:cNvSpPr txBox="1"/>
            <p:nvPr/>
          </p:nvSpPr>
          <p:spPr>
            <a:xfrm>
              <a:off x="127000" y="22225"/>
              <a:ext cx="558800" cy="358775"/>
            </a:xfrm>
            <a:prstGeom prst="rect">
              <a:avLst/>
            </a:prstGeom>
          </p:spPr>
          <p:txBody>
            <a:bodyPr lIns="50800" tIns="50800" rIns="50800" bIns="50800" rtlCol="0" anchor="ctr"/>
            <a:lstStyle/>
            <a:p>
              <a:pPr algn="ctr">
                <a:lnSpc>
                  <a:spcPts val="1960"/>
                </a:lnSpc>
              </a:pPr>
              <a:endParaRPr/>
            </a:p>
          </p:txBody>
        </p:sp>
      </p:grpSp>
    </p:spTree>
    <p:extLst>
      <p:ext uri="{BB962C8B-B14F-4D97-AF65-F5344CB8AC3E}">
        <p14:creationId xmlns:p14="http://schemas.microsoft.com/office/powerpoint/2010/main" val="1842021413"/>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5400" b="1" kern="1200">
          <a:solidFill>
            <a:schemeClr val="tx1"/>
          </a:solidFill>
          <a:latin typeface="Bradley Hand ITC" panose="03070402050302030203"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Bradley Hand ITC" panose="03070402050302030203"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340F17F7-4271-FECC-83B7-90277EF8D5AB}"/>
              </a:ext>
            </a:extLst>
          </p:cNvPr>
          <p:cNvSpPr/>
          <p:nvPr userDrawn="1"/>
        </p:nvSpPr>
        <p:spPr>
          <a:xfrm>
            <a:off x="-28575" y="0"/>
            <a:ext cx="9201150" cy="5148263"/>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56000"/>
            </a:blip>
            <a:stretch>
              <a:fillRect t="-83166" b="-83166"/>
            </a:stretch>
          </a:blipFill>
        </p:spPr>
        <p:txBody>
          <a:bodyPr/>
          <a:lstStyle/>
          <a:p>
            <a:endParaRPr lang="nl-NL"/>
          </a:p>
        </p:txBody>
      </p:sp>
      <p:sp>
        <p:nvSpPr>
          <p:cNvPr id="3" name="Tijdelijke aanduiding voor tekst 2">
            <a:extLst>
              <a:ext uri="{FF2B5EF4-FFF2-40B4-BE49-F238E27FC236}">
                <a16:creationId xmlns:a16="http://schemas.microsoft.com/office/drawing/2014/main" id="{DB5A5B3B-FD3B-2020-C8D9-9439BAA74160}"/>
              </a:ext>
            </a:extLst>
          </p:cNvPr>
          <p:cNvSpPr>
            <a:spLocks noGrp="1"/>
          </p:cNvSpPr>
          <p:nvPr>
            <p:ph type="body" idx="1"/>
          </p:nvPr>
        </p:nvSpPr>
        <p:spPr>
          <a:xfrm>
            <a:off x="588882" y="1736098"/>
            <a:ext cx="7886700" cy="102853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B022E66-4C40-463F-B2BD-A6C982C70CE5}"/>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F1D4574-D8CD-48B5-BF3E-C92888A4839A}"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69705464-87DF-6850-78D0-320EFE395112}"/>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35D9428-5E82-69B2-F1AB-A4A88F998573}"/>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2CF56CF-8804-4669-A1D4-47D5754E169F}" type="slidenum">
              <a:rPr lang="nl-NL" smtClean="0"/>
              <a:t>‹nr.›</a:t>
            </a:fld>
            <a:endParaRPr lang="nl-NL"/>
          </a:p>
        </p:txBody>
      </p:sp>
      <p:sp>
        <p:nvSpPr>
          <p:cNvPr id="8" name="Freeform 3">
            <a:extLst>
              <a:ext uri="{FF2B5EF4-FFF2-40B4-BE49-F238E27FC236}">
                <a16:creationId xmlns:a16="http://schemas.microsoft.com/office/drawing/2014/main" id="{AF2A4FFE-94D8-5175-B12C-3BBAEEDE7AE0}"/>
              </a:ext>
            </a:extLst>
          </p:cNvPr>
          <p:cNvSpPr/>
          <p:nvPr userDrawn="1"/>
        </p:nvSpPr>
        <p:spPr>
          <a:xfrm>
            <a:off x="6299200" y="1"/>
            <a:ext cx="2844800" cy="993776"/>
          </a:xfrm>
          <a:custGeom>
            <a:avLst/>
            <a:gdLst/>
            <a:ahLst/>
            <a:cxnLst/>
            <a:rect l="l" t="t" r="r" b="b"/>
            <a:pathLst>
              <a:path w="5554342" h="2027894">
                <a:moveTo>
                  <a:pt x="0" y="0"/>
                </a:moveTo>
                <a:lnTo>
                  <a:pt x="5554342" y="0"/>
                </a:lnTo>
                <a:lnTo>
                  <a:pt x="5554342" y="2027894"/>
                </a:lnTo>
                <a:lnTo>
                  <a:pt x="0" y="2027894"/>
                </a:lnTo>
                <a:lnTo>
                  <a:pt x="0" y="0"/>
                </a:lnTo>
                <a:close/>
              </a:path>
            </a:pathLst>
          </a:custGeom>
          <a:blipFill>
            <a:blip r:embed="rId4">
              <a:alphaModFix amt="73000"/>
            </a:blip>
            <a:stretch>
              <a:fillRect/>
            </a:stretch>
          </a:blipFill>
        </p:spPr>
        <p:txBody>
          <a:bodyPr/>
          <a:lstStyle/>
          <a:p>
            <a:endParaRPr lang="nl-NL"/>
          </a:p>
        </p:txBody>
      </p:sp>
      <p:grpSp>
        <p:nvGrpSpPr>
          <p:cNvPr id="9" name="Group 11">
            <a:extLst>
              <a:ext uri="{FF2B5EF4-FFF2-40B4-BE49-F238E27FC236}">
                <a16:creationId xmlns:a16="http://schemas.microsoft.com/office/drawing/2014/main" id="{9F3D334D-82DD-492C-E04F-566B9172CA81}"/>
              </a:ext>
            </a:extLst>
          </p:cNvPr>
          <p:cNvGrpSpPr/>
          <p:nvPr userDrawn="1"/>
        </p:nvGrpSpPr>
        <p:grpSpPr>
          <a:xfrm rot="3598099">
            <a:off x="1498702" y="-1879151"/>
            <a:ext cx="1571394" cy="4664127"/>
            <a:chOff x="0" y="0"/>
            <a:chExt cx="414948" cy="1081477"/>
          </a:xfrm>
        </p:grpSpPr>
        <p:sp>
          <p:nvSpPr>
            <p:cNvPr id="10" name="Freeform 12">
              <a:extLst>
                <a:ext uri="{FF2B5EF4-FFF2-40B4-BE49-F238E27FC236}">
                  <a16:creationId xmlns:a16="http://schemas.microsoft.com/office/drawing/2014/main" id="{54F55B4C-6987-3EED-558C-EC88ACB430BB}"/>
                </a:ext>
              </a:extLst>
            </p:cNvPr>
            <p:cNvSpPr/>
            <p:nvPr/>
          </p:nvSpPr>
          <p:spPr>
            <a:xfrm>
              <a:off x="0" y="0"/>
              <a:ext cx="414948" cy="1081477"/>
            </a:xfrm>
            <a:custGeom>
              <a:avLst/>
              <a:gdLst/>
              <a:ahLst/>
              <a:cxnLst/>
              <a:rect l="l" t="t" r="r" b="b"/>
              <a:pathLst>
                <a:path w="414948" h="1081477">
                  <a:moveTo>
                    <a:pt x="207474" y="1081477"/>
                  </a:moveTo>
                  <a:lnTo>
                    <a:pt x="414948" y="0"/>
                  </a:lnTo>
                  <a:lnTo>
                    <a:pt x="0" y="0"/>
                  </a:lnTo>
                  <a:lnTo>
                    <a:pt x="207474" y="1081477"/>
                  </a:lnTo>
                  <a:close/>
                </a:path>
              </a:pathLst>
            </a:custGeom>
            <a:solidFill>
              <a:srgbClr val="2A948E">
                <a:alpha val="60784"/>
              </a:srgbClr>
            </a:solidFill>
          </p:spPr>
          <p:txBody>
            <a:bodyPr/>
            <a:lstStyle/>
            <a:p>
              <a:endParaRPr lang="nl-NL"/>
            </a:p>
          </p:txBody>
        </p:sp>
        <p:sp>
          <p:nvSpPr>
            <p:cNvPr id="11" name="TextBox 13">
              <a:extLst>
                <a:ext uri="{FF2B5EF4-FFF2-40B4-BE49-F238E27FC236}">
                  <a16:creationId xmlns:a16="http://schemas.microsoft.com/office/drawing/2014/main" id="{FF57EA5B-534A-CFDC-F735-37C6FA657A72}"/>
                </a:ext>
              </a:extLst>
            </p:cNvPr>
            <p:cNvSpPr txBox="1"/>
            <p:nvPr/>
          </p:nvSpPr>
          <p:spPr>
            <a:xfrm>
              <a:off x="127000" y="22225"/>
              <a:ext cx="558800" cy="358775"/>
            </a:xfrm>
            <a:prstGeom prst="rect">
              <a:avLst/>
            </a:prstGeom>
          </p:spPr>
          <p:txBody>
            <a:bodyPr lIns="50800" tIns="50800" rIns="50800" bIns="50800" rtlCol="0" anchor="ctr"/>
            <a:lstStyle/>
            <a:p>
              <a:pPr algn="ctr">
                <a:lnSpc>
                  <a:spcPts val="1960"/>
                </a:lnSpc>
              </a:pPr>
              <a:endParaRPr/>
            </a:p>
          </p:txBody>
        </p:sp>
      </p:grpSp>
      <p:grpSp>
        <p:nvGrpSpPr>
          <p:cNvPr id="12" name="Group 8">
            <a:extLst>
              <a:ext uri="{FF2B5EF4-FFF2-40B4-BE49-F238E27FC236}">
                <a16:creationId xmlns:a16="http://schemas.microsoft.com/office/drawing/2014/main" id="{68B07C83-9DCD-39CC-DF2B-857CB894C315}"/>
              </a:ext>
            </a:extLst>
          </p:cNvPr>
          <p:cNvGrpSpPr/>
          <p:nvPr userDrawn="1"/>
        </p:nvGrpSpPr>
        <p:grpSpPr>
          <a:xfrm rot="2154323">
            <a:off x="1213" y="-1137658"/>
            <a:ext cx="1443137" cy="4458167"/>
            <a:chOff x="0" y="0"/>
            <a:chExt cx="519358" cy="1081477"/>
          </a:xfrm>
        </p:grpSpPr>
        <p:sp>
          <p:nvSpPr>
            <p:cNvPr id="13" name="Freeform 9">
              <a:extLst>
                <a:ext uri="{FF2B5EF4-FFF2-40B4-BE49-F238E27FC236}">
                  <a16:creationId xmlns:a16="http://schemas.microsoft.com/office/drawing/2014/main" id="{06B53D19-8081-958C-51E8-533DF616124D}"/>
                </a:ext>
              </a:extLst>
            </p:cNvPr>
            <p:cNvSpPr/>
            <p:nvPr/>
          </p:nvSpPr>
          <p:spPr>
            <a:xfrm>
              <a:off x="0" y="0"/>
              <a:ext cx="519358" cy="1081477"/>
            </a:xfrm>
            <a:custGeom>
              <a:avLst/>
              <a:gdLst/>
              <a:ahLst/>
              <a:cxnLst/>
              <a:rect l="l" t="t" r="r" b="b"/>
              <a:pathLst>
                <a:path w="519358" h="1081477">
                  <a:moveTo>
                    <a:pt x="259679" y="1081477"/>
                  </a:moveTo>
                  <a:lnTo>
                    <a:pt x="519358" y="0"/>
                  </a:lnTo>
                  <a:lnTo>
                    <a:pt x="0" y="0"/>
                  </a:lnTo>
                  <a:lnTo>
                    <a:pt x="259679" y="1081477"/>
                  </a:lnTo>
                  <a:close/>
                </a:path>
              </a:pathLst>
            </a:custGeom>
            <a:gradFill rotWithShape="1">
              <a:gsLst>
                <a:gs pos="0">
                  <a:srgbClr val="0097B2">
                    <a:alpha val="83000"/>
                  </a:srgbClr>
                </a:gs>
                <a:gs pos="100000">
                  <a:srgbClr val="7ED957">
                    <a:alpha val="83000"/>
                  </a:srgbClr>
                </a:gs>
              </a:gsLst>
              <a:lin ang="0"/>
            </a:gradFill>
          </p:spPr>
          <p:txBody>
            <a:bodyPr/>
            <a:lstStyle/>
            <a:p>
              <a:endParaRPr lang="nl-NL"/>
            </a:p>
          </p:txBody>
        </p:sp>
        <p:sp>
          <p:nvSpPr>
            <p:cNvPr id="14" name="TextBox 10">
              <a:extLst>
                <a:ext uri="{FF2B5EF4-FFF2-40B4-BE49-F238E27FC236}">
                  <a16:creationId xmlns:a16="http://schemas.microsoft.com/office/drawing/2014/main" id="{B8AAF078-8C95-4FD2-C357-7329C16E1DA2}"/>
                </a:ext>
              </a:extLst>
            </p:cNvPr>
            <p:cNvSpPr txBox="1"/>
            <p:nvPr/>
          </p:nvSpPr>
          <p:spPr>
            <a:xfrm>
              <a:off x="127000" y="22225"/>
              <a:ext cx="558800" cy="358775"/>
            </a:xfrm>
            <a:prstGeom prst="rect">
              <a:avLst/>
            </a:prstGeom>
          </p:spPr>
          <p:txBody>
            <a:bodyPr lIns="50800" tIns="50800" rIns="50800" bIns="50800" rtlCol="0" anchor="ctr"/>
            <a:lstStyle/>
            <a:p>
              <a:pPr algn="ctr">
                <a:lnSpc>
                  <a:spcPts val="1960"/>
                </a:lnSpc>
              </a:pPr>
              <a:endParaRPr/>
            </a:p>
          </p:txBody>
        </p:sp>
      </p:grpSp>
      <p:grpSp>
        <p:nvGrpSpPr>
          <p:cNvPr id="15" name="Group 5">
            <a:extLst>
              <a:ext uri="{FF2B5EF4-FFF2-40B4-BE49-F238E27FC236}">
                <a16:creationId xmlns:a16="http://schemas.microsoft.com/office/drawing/2014/main" id="{24FF0781-8B6E-E11A-4A75-77128BA6288A}"/>
              </a:ext>
            </a:extLst>
          </p:cNvPr>
          <p:cNvGrpSpPr/>
          <p:nvPr userDrawn="1"/>
        </p:nvGrpSpPr>
        <p:grpSpPr>
          <a:xfrm>
            <a:off x="-2126115" y="-209394"/>
            <a:ext cx="3064153" cy="4629943"/>
            <a:chOff x="0" y="0"/>
            <a:chExt cx="812800" cy="1081477"/>
          </a:xfrm>
        </p:grpSpPr>
        <p:sp>
          <p:nvSpPr>
            <p:cNvPr id="16" name="Freeform 6">
              <a:extLst>
                <a:ext uri="{FF2B5EF4-FFF2-40B4-BE49-F238E27FC236}">
                  <a16:creationId xmlns:a16="http://schemas.microsoft.com/office/drawing/2014/main" id="{BB0C091C-8363-615A-80BE-ACD061164EBE}"/>
                </a:ext>
              </a:extLst>
            </p:cNvPr>
            <p:cNvSpPr/>
            <p:nvPr/>
          </p:nvSpPr>
          <p:spPr>
            <a:xfrm>
              <a:off x="0" y="0"/>
              <a:ext cx="812800" cy="1081477"/>
            </a:xfrm>
            <a:custGeom>
              <a:avLst/>
              <a:gdLst/>
              <a:ahLst/>
              <a:cxnLst/>
              <a:rect l="l" t="t" r="r" b="b"/>
              <a:pathLst>
                <a:path w="812800" h="1081477">
                  <a:moveTo>
                    <a:pt x="406400" y="1081477"/>
                  </a:moveTo>
                  <a:lnTo>
                    <a:pt x="812800" y="0"/>
                  </a:lnTo>
                  <a:lnTo>
                    <a:pt x="0" y="0"/>
                  </a:lnTo>
                  <a:lnTo>
                    <a:pt x="406400" y="1081477"/>
                  </a:lnTo>
                  <a:close/>
                </a:path>
              </a:pathLst>
            </a:custGeom>
            <a:gradFill rotWithShape="1">
              <a:gsLst>
                <a:gs pos="0">
                  <a:srgbClr val="0097B2">
                    <a:alpha val="87000"/>
                  </a:srgbClr>
                </a:gs>
                <a:gs pos="100000">
                  <a:srgbClr val="7ED957">
                    <a:alpha val="87000"/>
                  </a:srgbClr>
                </a:gs>
              </a:gsLst>
              <a:lin ang="0"/>
            </a:gradFill>
          </p:spPr>
          <p:txBody>
            <a:bodyPr/>
            <a:lstStyle/>
            <a:p>
              <a:endParaRPr lang="nl-NL"/>
            </a:p>
          </p:txBody>
        </p:sp>
        <p:sp>
          <p:nvSpPr>
            <p:cNvPr id="17" name="TextBox 7">
              <a:extLst>
                <a:ext uri="{FF2B5EF4-FFF2-40B4-BE49-F238E27FC236}">
                  <a16:creationId xmlns:a16="http://schemas.microsoft.com/office/drawing/2014/main" id="{815D3E5E-60D9-DAC0-9358-89C5347B9C36}"/>
                </a:ext>
              </a:extLst>
            </p:cNvPr>
            <p:cNvSpPr txBox="1"/>
            <p:nvPr/>
          </p:nvSpPr>
          <p:spPr>
            <a:xfrm>
              <a:off x="127000" y="22225"/>
              <a:ext cx="558800" cy="358775"/>
            </a:xfrm>
            <a:prstGeom prst="rect">
              <a:avLst/>
            </a:prstGeom>
          </p:spPr>
          <p:txBody>
            <a:bodyPr lIns="50800" tIns="50800" rIns="50800" bIns="50800" rtlCol="0" anchor="ctr"/>
            <a:lstStyle/>
            <a:p>
              <a:pPr algn="ctr">
                <a:lnSpc>
                  <a:spcPts val="1960"/>
                </a:lnSpc>
              </a:pPr>
              <a:endParaRPr/>
            </a:p>
          </p:txBody>
        </p:sp>
      </p:grpSp>
      <p:grpSp>
        <p:nvGrpSpPr>
          <p:cNvPr id="2" name="Google Shape;100;p1">
            <a:extLst>
              <a:ext uri="{FF2B5EF4-FFF2-40B4-BE49-F238E27FC236}">
                <a16:creationId xmlns:a16="http://schemas.microsoft.com/office/drawing/2014/main" id="{23A79014-4783-3E71-23F5-3F46F84FE4C1}"/>
              </a:ext>
            </a:extLst>
          </p:cNvPr>
          <p:cNvGrpSpPr/>
          <p:nvPr userDrawn="1"/>
        </p:nvGrpSpPr>
        <p:grpSpPr>
          <a:xfrm rot="10800000">
            <a:off x="4670555" y="3506949"/>
            <a:ext cx="5440087" cy="2091987"/>
            <a:chOff x="0" y="-28575"/>
            <a:chExt cx="1061159" cy="434975"/>
          </a:xfrm>
        </p:grpSpPr>
        <p:sp>
          <p:nvSpPr>
            <p:cNvPr id="21" name="Google Shape;101;p1">
              <a:extLst>
                <a:ext uri="{FF2B5EF4-FFF2-40B4-BE49-F238E27FC236}">
                  <a16:creationId xmlns:a16="http://schemas.microsoft.com/office/drawing/2014/main" id="{2E6A85B3-89BF-7455-2DFF-4685CFF15BD3}"/>
                </a:ext>
              </a:extLst>
            </p:cNvPr>
            <p:cNvSpPr/>
            <p:nvPr userDrawn="1"/>
          </p:nvSpPr>
          <p:spPr>
            <a:xfrm>
              <a:off x="0" y="0"/>
              <a:ext cx="1061159" cy="389440"/>
            </a:xfrm>
            <a:custGeom>
              <a:avLst/>
              <a:gdLst/>
              <a:ahLst/>
              <a:cxnLst/>
              <a:rect l="l" t="t" r="r" b="b"/>
              <a:pathLst>
                <a:path w="1061159" h="389440" extrusionOk="0">
                  <a:moveTo>
                    <a:pt x="795869" y="0"/>
                  </a:moveTo>
                  <a:lnTo>
                    <a:pt x="0" y="0"/>
                  </a:lnTo>
                  <a:lnTo>
                    <a:pt x="0" y="389440"/>
                  </a:lnTo>
                  <a:lnTo>
                    <a:pt x="795869" y="389440"/>
                  </a:lnTo>
                  <a:lnTo>
                    <a:pt x="1061159" y="194720"/>
                  </a:lnTo>
                  <a:lnTo>
                    <a:pt x="795869" y="0"/>
                  </a:lnTo>
                  <a:close/>
                </a:path>
              </a:pathLst>
            </a:custGeom>
            <a:gradFill>
              <a:gsLst>
                <a:gs pos="0">
                  <a:srgbClr val="8C52FF">
                    <a:alpha val="49019"/>
                  </a:srgbClr>
                </a:gs>
                <a:gs pos="100000">
                  <a:srgbClr val="00BF63">
                    <a:alpha val="49019"/>
                  </a:srgbClr>
                </a:gs>
              </a:gsLst>
              <a:lin ang="0" scaled="0"/>
            </a:gradFill>
            <a:ln>
              <a:noFill/>
            </a:ln>
          </p:spPr>
          <p:txBody>
            <a:bodyPr/>
            <a:lstStyle/>
            <a:p>
              <a:endParaRPr lang="nl-NL"/>
            </a:p>
          </p:txBody>
        </p:sp>
        <p:sp>
          <p:nvSpPr>
            <p:cNvPr id="22" name="Google Shape;102;p1">
              <a:extLst>
                <a:ext uri="{FF2B5EF4-FFF2-40B4-BE49-F238E27FC236}">
                  <a16:creationId xmlns:a16="http://schemas.microsoft.com/office/drawing/2014/main" id="{035EDBB2-63E4-5577-2F3F-5B5142FB3021}"/>
                </a:ext>
              </a:extLst>
            </p:cNvPr>
            <p:cNvSpPr txBox="1"/>
            <p:nvPr userDrawn="1"/>
          </p:nvSpPr>
          <p:spPr>
            <a:xfrm>
              <a:off x="0" y="-28575"/>
              <a:ext cx="698500" cy="434975"/>
            </a:xfrm>
            <a:prstGeom prst="rect">
              <a:avLst/>
            </a:prstGeom>
            <a:noFill/>
            <a:ln>
              <a:noFill/>
            </a:ln>
          </p:spPr>
          <p:txBody>
            <a:bodyPr spcFirstLastPara="1" wrap="square" lIns="50800" tIns="50800" rIns="50800" bIns="508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88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8" name="Google Shape;103;p1">
            <a:extLst>
              <a:ext uri="{FF2B5EF4-FFF2-40B4-BE49-F238E27FC236}">
                <a16:creationId xmlns:a16="http://schemas.microsoft.com/office/drawing/2014/main" id="{FE4B2144-DE82-07AB-B2E9-CFB125F321B7}"/>
              </a:ext>
            </a:extLst>
          </p:cNvPr>
          <p:cNvGrpSpPr/>
          <p:nvPr userDrawn="1"/>
        </p:nvGrpSpPr>
        <p:grpSpPr>
          <a:xfrm rot="10800000">
            <a:off x="5982596" y="3510863"/>
            <a:ext cx="4366653" cy="2269933"/>
            <a:chOff x="0" y="-28575"/>
            <a:chExt cx="851772" cy="471974"/>
          </a:xfrm>
        </p:grpSpPr>
        <p:sp>
          <p:nvSpPr>
            <p:cNvPr id="19" name="Google Shape;104;p1">
              <a:extLst>
                <a:ext uri="{FF2B5EF4-FFF2-40B4-BE49-F238E27FC236}">
                  <a16:creationId xmlns:a16="http://schemas.microsoft.com/office/drawing/2014/main" id="{39576F84-F7E9-67AE-20CB-A6403F546840}"/>
                </a:ext>
              </a:extLst>
            </p:cNvPr>
            <p:cNvSpPr/>
            <p:nvPr userDrawn="1"/>
          </p:nvSpPr>
          <p:spPr>
            <a:xfrm>
              <a:off x="0" y="0"/>
              <a:ext cx="851772" cy="443399"/>
            </a:xfrm>
            <a:custGeom>
              <a:avLst/>
              <a:gdLst/>
              <a:ahLst/>
              <a:cxnLst/>
              <a:rect l="l" t="t" r="r" b="b"/>
              <a:pathLst>
                <a:path w="851772" h="443399" extrusionOk="0">
                  <a:moveTo>
                    <a:pt x="638829" y="0"/>
                  </a:moveTo>
                  <a:lnTo>
                    <a:pt x="0" y="0"/>
                  </a:lnTo>
                  <a:lnTo>
                    <a:pt x="0" y="443399"/>
                  </a:lnTo>
                  <a:lnTo>
                    <a:pt x="638829" y="443399"/>
                  </a:lnTo>
                  <a:lnTo>
                    <a:pt x="851772" y="221700"/>
                  </a:lnTo>
                  <a:lnTo>
                    <a:pt x="638829" y="0"/>
                  </a:lnTo>
                  <a:close/>
                </a:path>
              </a:pathLst>
            </a:custGeom>
            <a:gradFill>
              <a:gsLst>
                <a:gs pos="0">
                  <a:srgbClr val="0097B2">
                    <a:alpha val="67058"/>
                  </a:srgbClr>
                </a:gs>
                <a:gs pos="100000">
                  <a:srgbClr val="7ED957">
                    <a:alpha val="67058"/>
                  </a:srgbClr>
                </a:gs>
              </a:gsLst>
              <a:lin ang="0" scaled="0"/>
            </a:gradFill>
            <a:ln>
              <a:noFill/>
            </a:ln>
          </p:spPr>
          <p:txBody>
            <a:bodyPr/>
            <a:lstStyle/>
            <a:p>
              <a:endParaRPr lang="nl-NL"/>
            </a:p>
          </p:txBody>
        </p:sp>
        <p:sp>
          <p:nvSpPr>
            <p:cNvPr id="20" name="Google Shape;105;p1">
              <a:extLst>
                <a:ext uri="{FF2B5EF4-FFF2-40B4-BE49-F238E27FC236}">
                  <a16:creationId xmlns:a16="http://schemas.microsoft.com/office/drawing/2014/main" id="{8A1C27F8-B94E-0299-BDC2-BAAEC9CCABBC}"/>
                </a:ext>
              </a:extLst>
            </p:cNvPr>
            <p:cNvSpPr txBox="1"/>
            <p:nvPr userDrawn="1"/>
          </p:nvSpPr>
          <p:spPr>
            <a:xfrm>
              <a:off x="0" y="-28575"/>
              <a:ext cx="698500" cy="434975"/>
            </a:xfrm>
            <a:prstGeom prst="rect">
              <a:avLst/>
            </a:prstGeom>
            <a:noFill/>
            <a:ln>
              <a:noFill/>
            </a:ln>
          </p:spPr>
          <p:txBody>
            <a:bodyPr spcFirstLastPara="1" wrap="square" lIns="50800" tIns="50800" rIns="50800" bIns="508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88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984954671"/>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5400" b="1" kern="1200">
          <a:solidFill>
            <a:schemeClr val="tx1"/>
          </a:solidFill>
          <a:latin typeface="Bradley Hand ITC" panose="03070402050302030203" pitchFamily="66"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Bradley Hand ITC" panose="03070402050302030203"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3">
            <a:extLst>
              <a:ext uri="{FF2B5EF4-FFF2-40B4-BE49-F238E27FC236}">
                <a16:creationId xmlns:a16="http://schemas.microsoft.com/office/drawing/2014/main" id="{A3EC387E-1EAC-5324-1B13-DB43C14027C9}"/>
              </a:ext>
            </a:extLst>
          </p:cNvPr>
          <p:cNvGrpSpPr/>
          <p:nvPr userDrawn="1"/>
        </p:nvGrpSpPr>
        <p:grpSpPr>
          <a:xfrm>
            <a:off x="-380856" y="0"/>
            <a:ext cx="9875041" cy="1319213"/>
            <a:chOff x="0" y="0"/>
            <a:chExt cx="4966535" cy="517058"/>
          </a:xfrm>
        </p:grpSpPr>
        <p:sp>
          <p:nvSpPr>
            <p:cNvPr id="8" name="Freeform 4">
              <a:extLst>
                <a:ext uri="{FF2B5EF4-FFF2-40B4-BE49-F238E27FC236}">
                  <a16:creationId xmlns:a16="http://schemas.microsoft.com/office/drawing/2014/main" id="{BF6F1FD8-2098-57D8-3F10-DB4E16EAAC5C}"/>
                </a:ext>
              </a:extLst>
            </p:cNvPr>
            <p:cNvSpPr/>
            <p:nvPr/>
          </p:nvSpPr>
          <p:spPr>
            <a:xfrm>
              <a:off x="0" y="0"/>
              <a:ext cx="4966536" cy="517058"/>
            </a:xfrm>
            <a:custGeom>
              <a:avLst/>
              <a:gdLst/>
              <a:ahLst/>
              <a:cxnLst/>
              <a:rect l="l" t="t" r="r" b="b"/>
              <a:pathLst>
                <a:path w="4966536" h="517058">
                  <a:moveTo>
                    <a:pt x="0" y="0"/>
                  </a:moveTo>
                  <a:lnTo>
                    <a:pt x="4966536" y="0"/>
                  </a:lnTo>
                  <a:lnTo>
                    <a:pt x="4966536" y="517058"/>
                  </a:lnTo>
                  <a:lnTo>
                    <a:pt x="0" y="517058"/>
                  </a:lnTo>
                  <a:close/>
                </a:path>
              </a:pathLst>
            </a:custGeom>
            <a:gradFill rotWithShape="1">
              <a:gsLst>
                <a:gs pos="0">
                  <a:srgbClr val="0097B2">
                    <a:alpha val="100000"/>
                  </a:srgbClr>
                </a:gs>
                <a:gs pos="100000">
                  <a:srgbClr val="7ED957">
                    <a:alpha val="100000"/>
                  </a:srgbClr>
                </a:gs>
              </a:gsLst>
              <a:lin ang="0"/>
            </a:gradFill>
          </p:spPr>
          <p:txBody>
            <a:bodyPr/>
            <a:lstStyle/>
            <a:p>
              <a:endParaRPr lang="nl-NL"/>
            </a:p>
          </p:txBody>
        </p:sp>
        <p:sp>
          <p:nvSpPr>
            <p:cNvPr id="9" name="TextBox 5">
              <a:extLst>
                <a:ext uri="{FF2B5EF4-FFF2-40B4-BE49-F238E27FC236}">
                  <a16:creationId xmlns:a16="http://schemas.microsoft.com/office/drawing/2014/main" id="{0232B9A8-F596-6D5D-DCC4-747DB55E0CF6}"/>
                </a:ext>
              </a:extLst>
            </p:cNvPr>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2" name="Tijdelijke aanduiding voor titel 1">
            <a:extLst>
              <a:ext uri="{FF2B5EF4-FFF2-40B4-BE49-F238E27FC236}">
                <a16:creationId xmlns:a16="http://schemas.microsoft.com/office/drawing/2014/main" id="{1D0EEA64-2AF8-2BD0-AAA8-08E066195A2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E8FBFB4-115B-F526-2F54-587B0908E15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E0A2230-E7BA-EC55-9261-A8B8E47CABB5}"/>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69F5F0A-E8B7-4397-BD51-04CF81EF798B}"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CA68C493-B169-78A0-D905-16E4BE27173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10" name="Freeform 7">
            <a:extLst>
              <a:ext uri="{FF2B5EF4-FFF2-40B4-BE49-F238E27FC236}">
                <a16:creationId xmlns:a16="http://schemas.microsoft.com/office/drawing/2014/main" id="{407599D7-8D7C-E9A7-5FFB-87FD6AAC4D52}"/>
              </a:ext>
            </a:extLst>
          </p:cNvPr>
          <p:cNvSpPr/>
          <p:nvPr userDrawn="1"/>
        </p:nvSpPr>
        <p:spPr>
          <a:xfrm>
            <a:off x="7827986" y="-613933"/>
            <a:ext cx="2155619" cy="1933146"/>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a:p>
        </p:txBody>
      </p:sp>
      <p:sp>
        <p:nvSpPr>
          <p:cNvPr id="11" name="Freeform 8">
            <a:extLst>
              <a:ext uri="{FF2B5EF4-FFF2-40B4-BE49-F238E27FC236}">
                <a16:creationId xmlns:a16="http://schemas.microsoft.com/office/drawing/2014/main" id="{FBD5F548-2681-62C7-008C-241A768F178D}"/>
              </a:ext>
            </a:extLst>
          </p:cNvPr>
          <p:cNvSpPr/>
          <p:nvPr userDrawn="1"/>
        </p:nvSpPr>
        <p:spPr>
          <a:xfrm>
            <a:off x="-1318108" y="139354"/>
            <a:ext cx="1616104" cy="1541124"/>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a:p>
        </p:txBody>
      </p:sp>
      <p:sp>
        <p:nvSpPr>
          <p:cNvPr id="14" name="Freeform 6">
            <a:extLst>
              <a:ext uri="{FF2B5EF4-FFF2-40B4-BE49-F238E27FC236}">
                <a16:creationId xmlns:a16="http://schemas.microsoft.com/office/drawing/2014/main" id="{36CF5237-599D-DB89-20B3-57CA8DF9BF99}"/>
              </a:ext>
            </a:extLst>
          </p:cNvPr>
          <p:cNvSpPr/>
          <p:nvPr userDrawn="1"/>
        </p:nvSpPr>
        <p:spPr>
          <a:xfrm>
            <a:off x="2907587" y="4140485"/>
            <a:ext cx="5409343" cy="901415"/>
          </a:xfrm>
          <a:custGeom>
            <a:avLst/>
            <a:gdLst/>
            <a:ahLst/>
            <a:cxnLst/>
            <a:rect l="l" t="t" r="r" b="b"/>
            <a:pathLst>
              <a:path w="16230600" h="4462814">
                <a:moveTo>
                  <a:pt x="0" y="0"/>
                </a:moveTo>
                <a:lnTo>
                  <a:pt x="16230600" y="0"/>
                </a:lnTo>
                <a:lnTo>
                  <a:pt x="16230600" y="4462814"/>
                </a:lnTo>
                <a:lnTo>
                  <a:pt x="0" y="4462814"/>
                </a:lnTo>
                <a:lnTo>
                  <a:pt x="0" y="0"/>
                </a:lnTo>
                <a:close/>
              </a:path>
            </a:pathLst>
          </a:custGeom>
          <a:blipFill dpi="0" rotWithShape="1">
            <a:blip r:embed="rId7">
              <a:alphaModFix amt="34000"/>
            </a:blip>
            <a:srcRect/>
            <a:stretch>
              <a:fillRect t="-167295" b="-6681"/>
            </a:stretch>
          </a:blipFill>
        </p:spPr>
        <p:txBody>
          <a:bodyPr/>
          <a:lstStyle/>
          <a:p>
            <a:endParaRPr lang="nl-NL"/>
          </a:p>
        </p:txBody>
      </p:sp>
    </p:spTree>
    <p:extLst>
      <p:ext uri="{BB962C8B-B14F-4D97-AF65-F5344CB8AC3E}">
        <p14:creationId xmlns:p14="http://schemas.microsoft.com/office/powerpoint/2010/main" val="2710403375"/>
      </p:ext>
    </p:extLst>
  </p:cSld>
  <p:clrMap bg1="lt1" tx1="dk1" bg2="lt2" tx2="dk2" accent1="accent1" accent2="accent2" accent3="accent3" accent4="accent4" accent5="accent5" accent6="accent6" hlink="hlink" folHlink="folHlink"/>
  <p:sldLayoutIdLst>
    <p:sldLayoutId id="2147483671" r:id="rId1"/>
    <p:sldLayoutId id="2147483674" r:id="rId2"/>
    <p:sldLayoutId id="2147483675" r:id="rId3"/>
  </p:sldLayoutIdLst>
  <p:txStyles>
    <p:titleStyle>
      <a:lvl1pPr algn="l" defTabSz="914400" rtl="0" eaLnBrk="1" latinLnBrk="0" hangingPunct="1">
        <a:lnSpc>
          <a:spcPct val="90000"/>
        </a:lnSpc>
        <a:spcBef>
          <a:spcPct val="0"/>
        </a:spcBef>
        <a:buNone/>
        <a:defRPr sz="4000" b="1"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98791FA-40D0-9F5A-044A-1BFB119F66D8}"/>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CD83027-13B2-931B-20F4-10BCBA3B2E6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E21C4D3-CE9F-46A1-98F4-2D34AA71452D}"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BEE5CF31-098C-AC23-D64B-7782D42A0E44}"/>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grpSp>
        <p:nvGrpSpPr>
          <p:cNvPr id="7" name="Group 3">
            <a:extLst>
              <a:ext uri="{FF2B5EF4-FFF2-40B4-BE49-F238E27FC236}">
                <a16:creationId xmlns:a16="http://schemas.microsoft.com/office/drawing/2014/main" id="{B5B30D33-434D-4C5B-B8C6-4D8CDCE94841}"/>
              </a:ext>
            </a:extLst>
          </p:cNvPr>
          <p:cNvGrpSpPr/>
          <p:nvPr userDrawn="1"/>
        </p:nvGrpSpPr>
        <p:grpSpPr>
          <a:xfrm>
            <a:off x="0" y="-74739"/>
            <a:ext cx="9144000" cy="993775"/>
            <a:chOff x="0" y="0"/>
            <a:chExt cx="4966535" cy="380511"/>
          </a:xfrm>
        </p:grpSpPr>
        <p:sp>
          <p:nvSpPr>
            <p:cNvPr id="8" name="Freeform 4">
              <a:extLst>
                <a:ext uri="{FF2B5EF4-FFF2-40B4-BE49-F238E27FC236}">
                  <a16:creationId xmlns:a16="http://schemas.microsoft.com/office/drawing/2014/main" id="{85218C5B-DF23-C82B-7E48-D95C7905531E}"/>
                </a:ext>
              </a:extLst>
            </p:cNvPr>
            <p:cNvSpPr/>
            <p:nvPr/>
          </p:nvSpPr>
          <p:spPr>
            <a:xfrm>
              <a:off x="0" y="0"/>
              <a:ext cx="4966536" cy="380511"/>
            </a:xfrm>
            <a:custGeom>
              <a:avLst/>
              <a:gdLst/>
              <a:ahLst/>
              <a:cxnLst/>
              <a:rect l="l" t="t" r="r" b="b"/>
              <a:pathLst>
                <a:path w="4966536" h="380511">
                  <a:moveTo>
                    <a:pt x="0" y="0"/>
                  </a:moveTo>
                  <a:lnTo>
                    <a:pt x="4966536" y="0"/>
                  </a:lnTo>
                  <a:lnTo>
                    <a:pt x="4966536" y="380511"/>
                  </a:lnTo>
                  <a:lnTo>
                    <a:pt x="0" y="380511"/>
                  </a:lnTo>
                  <a:close/>
                </a:path>
              </a:pathLst>
            </a:custGeom>
            <a:gradFill rotWithShape="1">
              <a:gsLst>
                <a:gs pos="0">
                  <a:srgbClr val="0097B2">
                    <a:alpha val="100000"/>
                  </a:srgbClr>
                </a:gs>
                <a:gs pos="100000">
                  <a:srgbClr val="7ED957">
                    <a:alpha val="100000"/>
                  </a:srgbClr>
                </a:gs>
              </a:gsLst>
              <a:lin ang="0"/>
            </a:gradFill>
          </p:spPr>
          <p:txBody>
            <a:bodyPr/>
            <a:lstStyle/>
            <a:p>
              <a:endParaRPr lang="nl-NL"/>
            </a:p>
          </p:txBody>
        </p:sp>
        <p:sp>
          <p:nvSpPr>
            <p:cNvPr id="9" name="TextBox 5">
              <a:extLst>
                <a:ext uri="{FF2B5EF4-FFF2-40B4-BE49-F238E27FC236}">
                  <a16:creationId xmlns:a16="http://schemas.microsoft.com/office/drawing/2014/main" id="{C2836845-DFB3-EAFF-34D8-932B17A473CD}"/>
                </a:ext>
              </a:extLst>
            </p:cNvPr>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10" name="Freeform 6">
            <a:extLst>
              <a:ext uri="{FF2B5EF4-FFF2-40B4-BE49-F238E27FC236}">
                <a16:creationId xmlns:a16="http://schemas.microsoft.com/office/drawing/2014/main" id="{F8DBB845-76AE-08A9-3F6E-458977411F96}"/>
              </a:ext>
            </a:extLst>
          </p:cNvPr>
          <p:cNvSpPr/>
          <p:nvPr userDrawn="1"/>
        </p:nvSpPr>
        <p:spPr>
          <a:xfrm>
            <a:off x="8001802" y="-735597"/>
            <a:ext cx="1655748" cy="1540213"/>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sp>
        <p:nvSpPr>
          <p:cNvPr id="11" name="Freeform 7">
            <a:extLst>
              <a:ext uri="{FF2B5EF4-FFF2-40B4-BE49-F238E27FC236}">
                <a16:creationId xmlns:a16="http://schemas.microsoft.com/office/drawing/2014/main" id="{9BA385D3-190F-90A8-2626-804F17BC8A8C}"/>
              </a:ext>
            </a:extLst>
          </p:cNvPr>
          <p:cNvSpPr/>
          <p:nvPr userDrawn="1"/>
        </p:nvSpPr>
        <p:spPr>
          <a:xfrm>
            <a:off x="-795284" y="34510"/>
            <a:ext cx="1423934" cy="1343152"/>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sp>
        <p:nvSpPr>
          <p:cNvPr id="2" name="Tijdelijke aanduiding voor titel 1">
            <a:extLst>
              <a:ext uri="{FF2B5EF4-FFF2-40B4-BE49-F238E27FC236}">
                <a16:creationId xmlns:a16="http://schemas.microsoft.com/office/drawing/2014/main" id="{DFA6646F-B6C0-5822-BD99-2D66327D1737}"/>
              </a:ext>
            </a:extLst>
          </p:cNvPr>
          <p:cNvSpPr>
            <a:spLocks noGrp="1"/>
          </p:cNvSpPr>
          <p:nvPr>
            <p:ph type="title"/>
          </p:nvPr>
        </p:nvSpPr>
        <p:spPr>
          <a:xfrm>
            <a:off x="628650" y="274639"/>
            <a:ext cx="7886700" cy="529978"/>
          </a:xfrm>
          <a:prstGeom prst="rect">
            <a:avLst/>
          </a:prstGeom>
        </p:spPr>
        <p:txBody>
          <a:bodyPr vert="horz" lIns="91440" tIns="45720" rIns="91440" bIns="45720" rtlCol="0" anchor="ctr">
            <a:normAutofit/>
          </a:bodyPr>
          <a:lstStyle/>
          <a:p>
            <a:r>
              <a:rPr lang="nl-NL"/>
              <a:t>Klik om stijl te bewerken</a:t>
            </a:r>
          </a:p>
        </p:txBody>
      </p:sp>
      <p:sp>
        <p:nvSpPr>
          <p:cNvPr id="12" name="Freeform 3">
            <a:extLst>
              <a:ext uri="{FF2B5EF4-FFF2-40B4-BE49-F238E27FC236}">
                <a16:creationId xmlns:a16="http://schemas.microsoft.com/office/drawing/2014/main" id="{E1C4FAA4-D850-70BE-E95D-5BE0780F4861}"/>
              </a:ext>
            </a:extLst>
          </p:cNvPr>
          <p:cNvSpPr/>
          <p:nvPr userDrawn="1"/>
        </p:nvSpPr>
        <p:spPr>
          <a:xfrm>
            <a:off x="8189843" y="4767262"/>
            <a:ext cx="871964" cy="274637"/>
          </a:xfrm>
          <a:custGeom>
            <a:avLst/>
            <a:gdLst/>
            <a:ahLst/>
            <a:cxnLst/>
            <a:rect l="l" t="t" r="r" b="b"/>
            <a:pathLst>
              <a:path w="5554342" h="2027894">
                <a:moveTo>
                  <a:pt x="0" y="0"/>
                </a:moveTo>
                <a:lnTo>
                  <a:pt x="5554342" y="0"/>
                </a:lnTo>
                <a:lnTo>
                  <a:pt x="5554342" y="2027894"/>
                </a:lnTo>
                <a:lnTo>
                  <a:pt x="0" y="2027894"/>
                </a:lnTo>
                <a:lnTo>
                  <a:pt x="0" y="0"/>
                </a:lnTo>
                <a:close/>
              </a:path>
            </a:pathLst>
          </a:custGeom>
          <a:blipFill>
            <a:blip r:embed="rId10">
              <a:alphaModFix amt="73000"/>
            </a:blip>
            <a:stretch>
              <a:fillRect/>
            </a:stretch>
          </a:blipFill>
        </p:spPr>
        <p:txBody>
          <a:bodyPr/>
          <a:lstStyle/>
          <a:p>
            <a:endParaRPr lang="nl-NL"/>
          </a:p>
        </p:txBody>
      </p:sp>
    </p:spTree>
    <p:extLst>
      <p:ext uri="{BB962C8B-B14F-4D97-AF65-F5344CB8AC3E}">
        <p14:creationId xmlns:p14="http://schemas.microsoft.com/office/powerpoint/2010/main" val="35558482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5" r:id="rId5"/>
    <p:sldLayoutId id="2147483688" r:id="rId6"/>
  </p:sldLayoutIdLst>
  <p:txStyles>
    <p:titleStyle>
      <a:lvl1pPr algn="l" defTabSz="914400" rtl="0" eaLnBrk="1" latinLnBrk="0" hangingPunct="1">
        <a:lnSpc>
          <a:spcPct val="90000"/>
        </a:lnSpc>
        <a:spcBef>
          <a:spcPct val="0"/>
        </a:spcBef>
        <a:buNone/>
        <a:defRPr sz="4000" b="1" kern="1200">
          <a:solidFill>
            <a:schemeClr val="bg1"/>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98791FA-40D0-9F5A-044A-1BFB119F66D8}"/>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CD83027-13B2-931B-20F4-10BCBA3B2E6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E21C4D3-CE9F-46A1-98F4-2D34AA71452D}"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BEE5CF31-098C-AC23-D64B-7782D42A0E44}"/>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grpSp>
        <p:nvGrpSpPr>
          <p:cNvPr id="7" name="Group 3">
            <a:extLst>
              <a:ext uri="{FF2B5EF4-FFF2-40B4-BE49-F238E27FC236}">
                <a16:creationId xmlns:a16="http://schemas.microsoft.com/office/drawing/2014/main" id="{B5B30D33-434D-4C5B-B8C6-4D8CDCE94841}"/>
              </a:ext>
            </a:extLst>
          </p:cNvPr>
          <p:cNvGrpSpPr/>
          <p:nvPr userDrawn="1"/>
        </p:nvGrpSpPr>
        <p:grpSpPr>
          <a:xfrm>
            <a:off x="0" y="-74739"/>
            <a:ext cx="9144000" cy="993775"/>
            <a:chOff x="0" y="0"/>
            <a:chExt cx="4966535" cy="380511"/>
          </a:xfrm>
        </p:grpSpPr>
        <p:sp>
          <p:nvSpPr>
            <p:cNvPr id="8" name="Freeform 4">
              <a:extLst>
                <a:ext uri="{FF2B5EF4-FFF2-40B4-BE49-F238E27FC236}">
                  <a16:creationId xmlns:a16="http://schemas.microsoft.com/office/drawing/2014/main" id="{85218C5B-DF23-C82B-7E48-D95C7905531E}"/>
                </a:ext>
              </a:extLst>
            </p:cNvPr>
            <p:cNvSpPr/>
            <p:nvPr/>
          </p:nvSpPr>
          <p:spPr>
            <a:xfrm>
              <a:off x="0" y="0"/>
              <a:ext cx="4966536" cy="380511"/>
            </a:xfrm>
            <a:custGeom>
              <a:avLst/>
              <a:gdLst/>
              <a:ahLst/>
              <a:cxnLst/>
              <a:rect l="l" t="t" r="r" b="b"/>
              <a:pathLst>
                <a:path w="4966536" h="380511">
                  <a:moveTo>
                    <a:pt x="0" y="0"/>
                  </a:moveTo>
                  <a:lnTo>
                    <a:pt x="4966536" y="0"/>
                  </a:lnTo>
                  <a:lnTo>
                    <a:pt x="4966536" y="380511"/>
                  </a:lnTo>
                  <a:lnTo>
                    <a:pt x="0" y="380511"/>
                  </a:lnTo>
                  <a:close/>
                </a:path>
              </a:pathLst>
            </a:custGeom>
            <a:gradFill rotWithShape="1">
              <a:gsLst>
                <a:gs pos="0">
                  <a:srgbClr val="0097B2">
                    <a:alpha val="100000"/>
                  </a:srgbClr>
                </a:gs>
                <a:gs pos="100000">
                  <a:srgbClr val="7ED957">
                    <a:alpha val="100000"/>
                  </a:srgbClr>
                </a:gs>
              </a:gsLst>
              <a:lin ang="0"/>
            </a:gradFill>
          </p:spPr>
          <p:txBody>
            <a:bodyPr/>
            <a:lstStyle/>
            <a:p>
              <a:endParaRPr lang="nl-NL"/>
            </a:p>
          </p:txBody>
        </p:sp>
        <p:sp>
          <p:nvSpPr>
            <p:cNvPr id="9" name="TextBox 5">
              <a:extLst>
                <a:ext uri="{FF2B5EF4-FFF2-40B4-BE49-F238E27FC236}">
                  <a16:creationId xmlns:a16="http://schemas.microsoft.com/office/drawing/2014/main" id="{C2836845-DFB3-EAFF-34D8-932B17A473CD}"/>
                </a:ext>
              </a:extLst>
            </p:cNvPr>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2" name="Tijdelijke aanduiding voor titel 1">
            <a:extLst>
              <a:ext uri="{FF2B5EF4-FFF2-40B4-BE49-F238E27FC236}">
                <a16:creationId xmlns:a16="http://schemas.microsoft.com/office/drawing/2014/main" id="{DFA6646F-B6C0-5822-BD99-2D66327D1737}"/>
              </a:ext>
            </a:extLst>
          </p:cNvPr>
          <p:cNvSpPr>
            <a:spLocks noGrp="1"/>
          </p:cNvSpPr>
          <p:nvPr>
            <p:ph type="title"/>
          </p:nvPr>
        </p:nvSpPr>
        <p:spPr>
          <a:xfrm>
            <a:off x="728327" y="191538"/>
            <a:ext cx="7886700" cy="529978"/>
          </a:xfrm>
          <a:prstGeom prst="rect">
            <a:avLst/>
          </a:prstGeom>
        </p:spPr>
        <p:txBody>
          <a:bodyPr vert="horz" lIns="91440" tIns="45720" rIns="91440" bIns="45720" rtlCol="0" anchor="ctr">
            <a:normAutofit/>
          </a:bodyPr>
          <a:lstStyle/>
          <a:p>
            <a:r>
              <a:rPr lang="nl-NL"/>
              <a:t>Klik om stijl te bewerken</a:t>
            </a:r>
          </a:p>
        </p:txBody>
      </p:sp>
      <p:sp>
        <p:nvSpPr>
          <p:cNvPr id="12" name="Freeform 3">
            <a:extLst>
              <a:ext uri="{FF2B5EF4-FFF2-40B4-BE49-F238E27FC236}">
                <a16:creationId xmlns:a16="http://schemas.microsoft.com/office/drawing/2014/main" id="{E1C4FAA4-D850-70BE-E95D-5BE0780F4861}"/>
              </a:ext>
            </a:extLst>
          </p:cNvPr>
          <p:cNvSpPr/>
          <p:nvPr userDrawn="1"/>
        </p:nvSpPr>
        <p:spPr>
          <a:xfrm>
            <a:off x="8189843" y="4767262"/>
            <a:ext cx="871964" cy="274637"/>
          </a:xfrm>
          <a:custGeom>
            <a:avLst/>
            <a:gdLst/>
            <a:ahLst/>
            <a:cxnLst/>
            <a:rect l="l" t="t" r="r" b="b"/>
            <a:pathLst>
              <a:path w="5554342" h="2027894">
                <a:moveTo>
                  <a:pt x="0" y="0"/>
                </a:moveTo>
                <a:lnTo>
                  <a:pt x="5554342" y="0"/>
                </a:lnTo>
                <a:lnTo>
                  <a:pt x="5554342" y="2027894"/>
                </a:lnTo>
                <a:lnTo>
                  <a:pt x="0" y="2027894"/>
                </a:lnTo>
                <a:lnTo>
                  <a:pt x="0" y="0"/>
                </a:lnTo>
                <a:close/>
              </a:path>
            </a:pathLst>
          </a:custGeom>
          <a:blipFill>
            <a:blip r:embed="rId8">
              <a:alphaModFix amt="73000"/>
            </a:blip>
            <a:stretch>
              <a:fillRect/>
            </a:stretch>
          </a:blipFill>
        </p:spPr>
        <p:txBody>
          <a:bodyPr/>
          <a:lstStyle/>
          <a:p>
            <a:endParaRPr lang="nl-NL"/>
          </a:p>
        </p:txBody>
      </p:sp>
      <p:sp>
        <p:nvSpPr>
          <p:cNvPr id="14" name="Freeform 4">
            <a:extLst>
              <a:ext uri="{FF2B5EF4-FFF2-40B4-BE49-F238E27FC236}">
                <a16:creationId xmlns:a16="http://schemas.microsoft.com/office/drawing/2014/main" id="{5FE6689E-7FCE-7782-9085-4622450D3811}"/>
              </a:ext>
            </a:extLst>
          </p:cNvPr>
          <p:cNvSpPr/>
          <p:nvPr userDrawn="1"/>
        </p:nvSpPr>
        <p:spPr>
          <a:xfrm rot="5400000">
            <a:off x="-1081565" y="756440"/>
            <a:ext cx="3075703" cy="554914"/>
          </a:xfrm>
          <a:custGeom>
            <a:avLst/>
            <a:gdLst/>
            <a:ahLst/>
            <a:cxnLst/>
            <a:rect l="l" t="t" r="r" b="b"/>
            <a:pathLst>
              <a:path w="1560186" h="218865">
                <a:moveTo>
                  <a:pt x="1356986" y="0"/>
                </a:moveTo>
                <a:lnTo>
                  <a:pt x="0" y="0"/>
                </a:lnTo>
                <a:lnTo>
                  <a:pt x="203200" y="218865"/>
                </a:lnTo>
                <a:lnTo>
                  <a:pt x="1560186" y="218865"/>
                </a:lnTo>
                <a:lnTo>
                  <a:pt x="1356986" y="0"/>
                </a:lnTo>
                <a:close/>
              </a:path>
            </a:pathLst>
          </a:custGeom>
          <a:solidFill>
            <a:srgbClr val="FFC000"/>
          </a:solidFill>
          <a:ln cap="sq">
            <a:noFill/>
            <a:prstDash val="solid"/>
            <a:miter/>
          </a:ln>
        </p:spPr>
        <p:txBody>
          <a:bodyPr/>
          <a:lstStyle/>
          <a:p>
            <a:endParaRPr lang="nl-NL"/>
          </a:p>
        </p:txBody>
      </p:sp>
      <p:sp>
        <p:nvSpPr>
          <p:cNvPr id="15" name="TextBox 10">
            <a:extLst>
              <a:ext uri="{FF2B5EF4-FFF2-40B4-BE49-F238E27FC236}">
                <a16:creationId xmlns:a16="http://schemas.microsoft.com/office/drawing/2014/main" id="{91A3C044-F83D-F318-3600-3C370900DD67}"/>
              </a:ext>
            </a:extLst>
          </p:cNvPr>
          <p:cNvSpPr txBox="1"/>
          <p:nvPr userDrawn="1"/>
        </p:nvSpPr>
        <p:spPr>
          <a:xfrm rot="16200000">
            <a:off x="-2646552" y="928916"/>
            <a:ext cx="5772220" cy="747256"/>
          </a:xfrm>
          <a:prstGeom prst="rect">
            <a:avLst/>
          </a:prstGeom>
        </p:spPr>
        <p:txBody>
          <a:bodyPr wrap="square" lIns="0" tIns="0" rIns="0" bIns="0" rtlCol="0" anchor="t">
            <a:spAutoFit/>
          </a:bodyPr>
          <a:lstStyle/>
          <a:p>
            <a:pPr algn="ctr">
              <a:lnSpc>
                <a:spcPts val="6900"/>
              </a:lnSpc>
              <a:spcBef>
                <a:spcPct val="0"/>
              </a:spcBef>
            </a:pPr>
            <a:r>
              <a:rPr lang="en-US" sz="2500" spc="40" err="1">
                <a:solidFill>
                  <a:srgbClr val="FFFFFF"/>
                </a:solidFill>
                <a:latin typeface="Biome" panose="020B0503030204020804" pitchFamily="34" charset="0"/>
                <a:cs typeface="Biome" panose="020B0503030204020804" pitchFamily="34" charset="0"/>
              </a:rPr>
              <a:t>Opdracht</a:t>
            </a:r>
            <a:r>
              <a:rPr lang="en-US" sz="2500" spc="40">
                <a:solidFill>
                  <a:srgbClr val="FFFFFF"/>
                </a:solidFill>
                <a:latin typeface="Biome" panose="020B0503030204020804" pitchFamily="34" charset="0"/>
                <a:cs typeface="Biome" panose="020B0503030204020804" pitchFamily="34" charset="0"/>
              </a:rPr>
              <a:t> </a:t>
            </a:r>
          </a:p>
        </p:txBody>
      </p:sp>
    </p:spTree>
    <p:extLst>
      <p:ext uri="{BB962C8B-B14F-4D97-AF65-F5344CB8AC3E}">
        <p14:creationId xmlns:p14="http://schemas.microsoft.com/office/powerpoint/2010/main" val="268388896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Lst>
  <p:txStyles>
    <p:titleStyle>
      <a:lvl1pPr algn="l" defTabSz="914400" rtl="0" eaLnBrk="1" latinLnBrk="0" hangingPunct="1">
        <a:lnSpc>
          <a:spcPct val="90000"/>
        </a:lnSpc>
        <a:spcBef>
          <a:spcPct val="0"/>
        </a:spcBef>
        <a:buNone/>
        <a:defRPr sz="4000" b="1" kern="1200">
          <a:solidFill>
            <a:schemeClr val="bg1"/>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5" name="Group 3">
            <a:extLst>
              <a:ext uri="{FF2B5EF4-FFF2-40B4-BE49-F238E27FC236}">
                <a16:creationId xmlns:a16="http://schemas.microsoft.com/office/drawing/2014/main" id="{7A66444B-41B4-8022-1442-E8A61BEF285B}"/>
              </a:ext>
            </a:extLst>
          </p:cNvPr>
          <p:cNvGrpSpPr/>
          <p:nvPr userDrawn="1"/>
        </p:nvGrpSpPr>
        <p:grpSpPr>
          <a:xfrm>
            <a:off x="-298173" y="188119"/>
            <a:ext cx="9144000" cy="993775"/>
            <a:chOff x="0" y="0"/>
            <a:chExt cx="4966535" cy="380511"/>
          </a:xfrm>
        </p:grpSpPr>
        <p:sp>
          <p:nvSpPr>
            <p:cNvPr id="16" name="Freeform 4">
              <a:extLst>
                <a:ext uri="{FF2B5EF4-FFF2-40B4-BE49-F238E27FC236}">
                  <a16:creationId xmlns:a16="http://schemas.microsoft.com/office/drawing/2014/main" id="{25018463-C700-71DB-B174-0156ABB33F17}"/>
                </a:ext>
              </a:extLst>
            </p:cNvPr>
            <p:cNvSpPr/>
            <p:nvPr/>
          </p:nvSpPr>
          <p:spPr>
            <a:xfrm>
              <a:off x="0" y="0"/>
              <a:ext cx="4966536" cy="380511"/>
            </a:xfrm>
            <a:custGeom>
              <a:avLst/>
              <a:gdLst/>
              <a:ahLst/>
              <a:cxnLst/>
              <a:rect l="l" t="t" r="r" b="b"/>
              <a:pathLst>
                <a:path w="4966536" h="380511">
                  <a:moveTo>
                    <a:pt x="0" y="0"/>
                  </a:moveTo>
                  <a:lnTo>
                    <a:pt x="4966536" y="0"/>
                  </a:lnTo>
                  <a:lnTo>
                    <a:pt x="4966536" y="380511"/>
                  </a:lnTo>
                  <a:lnTo>
                    <a:pt x="0" y="380511"/>
                  </a:lnTo>
                  <a:close/>
                </a:path>
              </a:pathLst>
            </a:custGeom>
            <a:gradFill rotWithShape="1">
              <a:gsLst>
                <a:gs pos="0">
                  <a:srgbClr val="0097B2">
                    <a:alpha val="100000"/>
                  </a:srgbClr>
                </a:gs>
                <a:gs pos="100000">
                  <a:srgbClr val="7ED957">
                    <a:alpha val="100000"/>
                  </a:srgbClr>
                </a:gs>
              </a:gsLst>
              <a:lin ang="0"/>
            </a:gradFill>
          </p:spPr>
          <p:txBody>
            <a:bodyPr/>
            <a:lstStyle/>
            <a:p>
              <a:endParaRPr lang="nl-NL"/>
            </a:p>
          </p:txBody>
        </p:sp>
        <p:sp>
          <p:nvSpPr>
            <p:cNvPr id="17" name="TextBox 5">
              <a:extLst>
                <a:ext uri="{FF2B5EF4-FFF2-40B4-BE49-F238E27FC236}">
                  <a16:creationId xmlns:a16="http://schemas.microsoft.com/office/drawing/2014/main" id="{64A4888F-4730-57A7-2769-6E1D969E7D36}"/>
                </a:ext>
              </a:extLst>
            </p:cNvPr>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3" name="Tijdelijke aanduiding voor tekst 2">
            <a:extLst>
              <a:ext uri="{FF2B5EF4-FFF2-40B4-BE49-F238E27FC236}">
                <a16:creationId xmlns:a16="http://schemas.microsoft.com/office/drawing/2014/main" id="{DA94C2FE-E5BD-95F0-BEF3-6A3669719CA0}"/>
              </a:ext>
            </a:extLst>
          </p:cNvPr>
          <p:cNvSpPr>
            <a:spLocks noGrp="1"/>
          </p:cNvSpPr>
          <p:nvPr>
            <p:ph type="body" idx="1"/>
          </p:nvPr>
        </p:nvSpPr>
        <p:spPr>
          <a:xfrm>
            <a:off x="628650" y="1370013"/>
            <a:ext cx="5895440" cy="58340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6678FEE-CD0B-55DF-3DC2-8599EA14AAAF}"/>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66EE731-E0C6-4D3B-B01F-360EE6C30545}"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F2D51871-510D-E8CE-AFC4-A55B0816341E}"/>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14" name="Freeform 6">
            <a:extLst>
              <a:ext uri="{FF2B5EF4-FFF2-40B4-BE49-F238E27FC236}">
                <a16:creationId xmlns:a16="http://schemas.microsoft.com/office/drawing/2014/main" id="{5AFEAEFE-0B09-A274-8514-E849197079DD}"/>
              </a:ext>
            </a:extLst>
          </p:cNvPr>
          <p:cNvSpPr/>
          <p:nvPr userDrawn="1"/>
        </p:nvSpPr>
        <p:spPr>
          <a:xfrm rot="2925483">
            <a:off x="3721683" y="1733607"/>
            <a:ext cx="6712453" cy="780259"/>
          </a:xfrm>
          <a:custGeom>
            <a:avLst/>
            <a:gdLst/>
            <a:ahLst/>
            <a:cxnLst/>
            <a:rect l="l" t="t" r="r" b="b"/>
            <a:pathLst>
              <a:path w="15026802" h="1591351">
                <a:moveTo>
                  <a:pt x="0" y="0"/>
                </a:moveTo>
                <a:lnTo>
                  <a:pt x="15026802" y="0"/>
                </a:lnTo>
                <a:lnTo>
                  <a:pt x="15026802" y="1591350"/>
                </a:lnTo>
                <a:lnTo>
                  <a:pt x="0" y="1591350"/>
                </a:lnTo>
                <a:lnTo>
                  <a:pt x="0" y="0"/>
                </a:lnTo>
                <a:close/>
              </a:path>
            </a:pathLst>
          </a:custGeom>
          <a:blipFill>
            <a:blip r:embed="rId8"/>
            <a:stretch>
              <a:fillRect t="-86495"/>
            </a:stretch>
          </a:blipFill>
        </p:spPr>
        <p:txBody>
          <a:bodyPr/>
          <a:lstStyle/>
          <a:p>
            <a:endParaRPr lang="nl-NL"/>
          </a:p>
        </p:txBody>
      </p:sp>
      <p:grpSp>
        <p:nvGrpSpPr>
          <p:cNvPr id="9" name="Group 7">
            <a:extLst>
              <a:ext uri="{FF2B5EF4-FFF2-40B4-BE49-F238E27FC236}">
                <a16:creationId xmlns:a16="http://schemas.microsoft.com/office/drawing/2014/main" id="{69C08561-79CF-72D7-2D99-6F49D762BE08}"/>
              </a:ext>
            </a:extLst>
          </p:cNvPr>
          <p:cNvGrpSpPr>
            <a:grpSpLocks noChangeAspect="1"/>
          </p:cNvGrpSpPr>
          <p:nvPr/>
        </p:nvGrpSpPr>
        <p:grpSpPr>
          <a:xfrm>
            <a:off x="5338633" y="0"/>
            <a:ext cx="3805367" cy="3995738"/>
            <a:chOff x="0" y="0"/>
            <a:chExt cx="5370413" cy="6041715"/>
          </a:xfrm>
        </p:grpSpPr>
        <p:sp>
          <p:nvSpPr>
            <p:cNvPr id="10" name="Freeform 8">
              <a:extLst>
                <a:ext uri="{FF2B5EF4-FFF2-40B4-BE49-F238E27FC236}">
                  <a16:creationId xmlns:a16="http://schemas.microsoft.com/office/drawing/2014/main" id="{FD70C0AA-AB4F-8414-924D-011B31279FA4}"/>
                </a:ext>
              </a:extLst>
            </p:cNvPr>
            <p:cNvSpPr/>
            <p:nvPr/>
          </p:nvSpPr>
          <p:spPr>
            <a:xfrm>
              <a:off x="0" y="0"/>
              <a:ext cx="5370413" cy="6041715"/>
            </a:xfrm>
            <a:custGeom>
              <a:avLst/>
              <a:gdLst/>
              <a:ahLst/>
              <a:cxnLst/>
              <a:rect l="l" t="t" r="r" b="b"/>
              <a:pathLst>
                <a:path w="5370413" h="6041715">
                  <a:moveTo>
                    <a:pt x="5370413" y="0"/>
                  </a:moveTo>
                  <a:lnTo>
                    <a:pt x="5370413" y="6041715"/>
                  </a:lnTo>
                  <a:cubicBezTo>
                    <a:pt x="3580275" y="4027810"/>
                    <a:pt x="1790138" y="2013905"/>
                    <a:pt x="0" y="0"/>
                  </a:cubicBezTo>
                  <a:lnTo>
                    <a:pt x="5370413" y="0"/>
                  </a:lnTo>
                  <a:close/>
                </a:path>
              </a:pathLst>
            </a:custGeom>
            <a:solidFill>
              <a:srgbClr val="000000"/>
            </a:solidFill>
          </p:spPr>
          <p:txBody>
            <a:bodyPr/>
            <a:lstStyle/>
            <a:p>
              <a:endParaRPr lang="nl-NL"/>
            </a:p>
          </p:txBody>
        </p:sp>
        <p:sp>
          <p:nvSpPr>
            <p:cNvPr id="11" name="Freeform 9">
              <a:extLst>
                <a:ext uri="{FF2B5EF4-FFF2-40B4-BE49-F238E27FC236}">
                  <a16:creationId xmlns:a16="http://schemas.microsoft.com/office/drawing/2014/main" id="{CF7AD239-F15A-F91C-37CD-8F207CA17474}"/>
                </a:ext>
              </a:extLst>
            </p:cNvPr>
            <p:cNvSpPr/>
            <p:nvPr/>
          </p:nvSpPr>
          <p:spPr>
            <a:xfrm>
              <a:off x="0" y="0"/>
              <a:ext cx="5370413" cy="6041715"/>
            </a:xfrm>
            <a:custGeom>
              <a:avLst/>
              <a:gdLst/>
              <a:ahLst/>
              <a:cxnLst/>
              <a:rect l="l" t="t" r="r" b="b"/>
              <a:pathLst>
                <a:path w="5370413" h="6041715">
                  <a:moveTo>
                    <a:pt x="5370413" y="0"/>
                  </a:moveTo>
                  <a:lnTo>
                    <a:pt x="5370413" y="6041715"/>
                  </a:lnTo>
                  <a:cubicBezTo>
                    <a:pt x="3580275" y="4027810"/>
                    <a:pt x="1790138" y="2013905"/>
                    <a:pt x="0" y="0"/>
                  </a:cubicBezTo>
                  <a:lnTo>
                    <a:pt x="5370413" y="0"/>
                  </a:lnTo>
                  <a:close/>
                </a:path>
              </a:pathLst>
            </a:custGeom>
            <a:blipFill>
              <a:blip r:embed="rId9"/>
              <a:stretch>
                <a:fillRect l="-46996" r="-21859"/>
              </a:stretch>
            </a:blipFill>
          </p:spPr>
          <p:txBody>
            <a:bodyPr/>
            <a:lstStyle/>
            <a:p>
              <a:endParaRPr lang="nl-NL"/>
            </a:p>
          </p:txBody>
        </p:sp>
      </p:grpSp>
      <p:sp>
        <p:nvSpPr>
          <p:cNvPr id="2" name="Tijdelijke aanduiding voor titel 1">
            <a:extLst>
              <a:ext uri="{FF2B5EF4-FFF2-40B4-BE49-F238E27FC236}">
                <a16:creationId xmlns:a16="http://schemas.microsoft.com/office/drawing/2014/main" id="{60A886E6-BCE5-C9D0-E827-4919E93F29D1}"/>
              </a:ext>
            </a:extLst>
          </p:cNvPr>
          <p:cNvSpPr>
            <a:spLocks noGrp="1"/>
          </p:cNvSpPr>
          <p:nvPr>
            <p:ph type="title"/>
          </p:nvPr>
        </p:nvSpPr>
        <p:spPr>
          <a:xfrm>
            <a:off x="149086" y="362944"/>
            <a:ext cx="6072809" cy="740963"/>
          </a:xfrm>
          <a:prstGeom prst="rect">
            <a:avLst/>
          </a:prstGeom>
        </p:spPr>
        <p:txBody>
          <a:bodyPr vert="horz" lIns="91440" tIns="45720" rIns="91440" bIns="45720" rtlCol="0" anchor="ctr">
            <a:normAutofit/>
          </a:bodyPr>
          <a:lstStyle/>
          <a:p>
            <a:r>
              <a:rPr lang="nl-NL"/>
              <a:t>Klik om stijl te bewerken</a:t>
            </a:r>
          </a:p>
        </p:txBody>
      </p:sp>
    </p:spTree>
    <p:extLst>
      <p:ext uri="{BB962C8B-B14F-4D97-AF65-F5344CB8AC3E}">
        <p14:creationId xmlns:p14="http://schemas.microsoft.com/office/powerpoint/2010/main" val="31583108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9" r:id="rId5"/>
    <p:sldLayoutId id="2147483710" r:id="rId6"/>
  </p:sldLayoutIdLst>
  <p:txStyles>
    <p:titleStyle>
      <a:lvl1pPr algn="l" defTabSz="914400" rtl="0" eaLnBrk="1" latinLnBrk="0" hangingPunct="1">
        <a:lnSpc>
          <a:spcPct val="90000"/>
        </a:lnSpc>
        <a:spcBef>
          <a:spcPct val="0"/>
        </a:spcBef>
        <a:buNone/>
        <a:defRPr sz="35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5" name="Group 3">
            <a:extLst>
              <a:ext uri="{FF2B5EF4-FFF2-40B4-BE49-F238E27FC236}">
                <a16:creationId xmlns:a16="http://schemas.microsoft.com/office/drawing/2014/main" id="{3B05CF0D-64EA-1635-AAC3-9C4F94FD2055}"/>
              </a:ext>
            </a:extLst>
          </p:cNvPr>
          <p:cNvGrpSpPr/>
          <p:nvPr userDrawn="1"/>
        </p:nvGrpSpPr>
        <p:grpSpPr>
          <a:xfrm>
            <a:off x="-347869" y="101600"/>
            <a:ext cx="9144000" cy="993775"/>
            <a:chOff x="0" y="0"/>
            <a:chExt cx="4966535" cy="380511"/>
          </a:xfrm>
        </p:grpSpPr>
        <p:sp>
          <p:nvSpPr>
            <p:cNvPr id="16" name="Freeform 4">
              <a:extLst>
                <a:ext uri="{FF2B5EF4-FFF2-40B4-BE49-F238E27FC236}">
                  <a16:creationId xmlns:a16="http://schemas.microsoft.com/office/drawing/2014/main" id="{65EEF565-19C1-0E74-5853-582FD506431C}"/>
                </a:ext>
              </a:extLst>
            </p:cNvPr>
            <p:cNvSpPr/>
            <p:nvPr/>
          </p:nvSpPr>
          <p:spPr>
            <a:xfrm>
              <a:off x="0" y="0"/>
              <a:ext cx="4966536" cy="380511"/>
            </a:xfrm>
            <a:custGeom>
              <a:avLst/>
              <a:gdLst/>
              <a:ahLst/>
              <a:cxnLst/>
              <a:rect l="l" t="t" r="r" b="b"/>
              <a:pathLst>
                <a:path w="4966536" h="380511">
                  <a:moveTo>
                    <a:pt x="0" y="0"/>
                  </a:moveTo>
                  <a:lnTo>
                    <a:pt x="4966536" y="0"/>
                  </a:lnTo>
                  <a:lnTo>
                    <a:pt x="4966536" y="380511"/>
                  </a:lnTo>
                  <a:lnTo>
                    <a:pt x="0" y="380511"/>
                  </a:lnTo>
                  <a:close/>
                </a:path>
              </a:pathLst>
            </a:custGeom>
            <a:gradFill rotWithShape="1">
              <a:gsLst>
                <a:gs pos="0">
                  <a:srgbClr val="0097B2">
                    <a:alpha val="100000"/>
                  </a:srgbClr>
                </a:gs>
                <a:gs pos="100000">
                  <a:srgbClr val="7ED957">
                    <a:alpha val="100000"/>
                  </a:srgbClr>
                </a:gs>
              </a:gsLst>
              <a:lin ang="0"/>
            </a:gradFill>
          </p:spPr>
          <p:txBody>
            <a:bodyPr/>
            <a:lstStyle/>
            <a:p>
              <a:endParaRPr lang="nl-NL"/>
            </a:p>
          </p:txBody>
        </p:sp>
        <p:sp>
          <p:nvSpPr>
            <p:cNvPr id="17" name="TextBox 5">
              <a:extLst>
                <a:ext uri="{FF2B5EF4-FFF2-40B4-BE49-F238E27FC236}">
                  <a16:creationId xmlns:a16="http://schemas.microsoft.com/office/drawing/2014/main" id="{33701A90-CEEC-FE35-1FBB-5C1E3D18040C}"/>
                </a:ext>
              </a:extLst>
            </p:cNvPr>
            <p:cNvSpPr txBox="1"/>
            <p:nvPr/>
          </p:nvSpPr>
          <p:spPr>
            <a:xfrm>
              <a:off x="0" y="-19050"/>
              <a:ext cx="812800" cy="831850"/>
            </a:xfrm>
            <a:prstGeom prst="rect">
              <a:avLst/>
            </a:prstGeom>
          </p:spPr>
          <p:txBody>
            <a:bodyPr lIns="50800" tIns="50800" rIns="50800" bIns="50800" rtlCol="0" anchor="ctr"/>
            <a:lstStyle/>
            <a:p>
              <a:pPr algn="ctr">
                <a:lnSpc>
                  <a:spcPts val="2859"/>
                </a:lnSpc>
              </a:pPr>
              <a:endParaRPr/>
            </a:p>
          </p:txBody>
        </p:sp>
      </p:grpSp>
      <p:sp>
        <p:nvSpPr>
          <p:cNvPr id="13" name="TextBox 5">
            <a:extLst>
              <a:ext uri="{FF2B5EF4-FFF2-40B4-BE49-F238E27FC236}">
                <a16:creationId xmlns:a16="http://schemas.microsoft.com/office/drawing/2014/main" id="{0B9D6A3F-7028-09EC-C65C-F255F299DD71}"/>
              </a:ext>
            </a:extLst>
          </p:cNvPr>
          <p:cNvSpPr txBox="1"/>
          <p:nvPr/>
        </p:nvSpPr>
        <p:spPr>
          <a:xfrm>
            <a:off x="-571206" y="175180"/>
            <a:ext cx="3127443" cy="2244559"/>
          </a:xfrm>
          <a:prstGeom prst="rect">
            <a:avLst/>
          </a:prstGeom>
        </p:spPr>
        <p:txBody>
          <a:bodyPr lIns="50800" tIns="50800" rIns="50800" bIns="50800" rtlCol="0" anchor="ctr"/>
          <a:lstStyle/>
          <a:p>
            <a:pPr marL="0" lvl="0" indent="0" algn="ctr">
              <a:lnSpc>
                <a:spcPts val="2859"/>
              </a:lnSpc>
              <a:spcBef>
                <a:spcPct val="0"/>
              </a:spcBef>
            </a:pPr>
            <a:endParaRPr/>
          </a:p>
        </p:txBody>
      </p:sp>
      <p:sp>
        <p:nvSpPr>
          <p:cNvPr id="3" name="Tijdelijke aanduiding voor tekst 2">
            <a:extLst>
              <a:ext uri="{FF2B5EF4-FFF2-40B4-BE49-F238E27FC236}">
                <a16:creationId xmlns:a16="http://schemas.microsoft.com/office/drawing/2014/main" id="{DA94C2FE-E5BD-95F0-BEF3-6A3669719CA0}"/>
              </a:ext>
            </a:extLst>
          </p:cNvPr>
          <p:cNvSpPr>
            <a:spLocks noGrp="1"/>
          </p:cNvSpPr>
          <p:nvPr>
            <p:ph type="body" idx="1"/>
          </p:nvPr>
        </p:nvSpPr>
        <p:spPr>
          <a:xfrm>
            <a:off x="628650" y="1370013"/>
            <a:ext cx="6120020" cy="326231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6678FEE-CD0B-55DF-3DC2-8599EA14AAAF}"/>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66EE731-E0C6-4D3B-B01F-360EE6C30545}"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F2D51871-510D-E8CE-AFC4-A55B0816341E}"/>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14" name="Freeform 6">
            <a:extLst>
              <a:ext uri="{FF2B5EF4-FFF2-40B4-BE49-F238E27FC236}">
                <a16:creationId xmlns:a16="http://schemas.microsoft.com/office/drawing/2014/main" id="{5AFEAEFE-0B09-A274-8514-E849197079DD}"/>
              </a:ext>
            </a:extLst>
          </p:cNvPr>
          <p:cNvSpPr/>
          <p:nvPr userDrawn="1"/>
        </p:nvSpPr>
        <p:spPr>
          <a:xfrm rot="2925483">
            <a:off x="3721683" y="1733607"/>
            <a:ext cx="6712453" cy="780259"/>
          </a:xfrm>
          <a:custGeom>
            <a:avLst/>
            <a:gdLst/>
            <a:ahLst/>
            <a:cxnLst/>
            <a:rect l="l" t="t" r="r" b="b"/>
            <a:pathLst>
              <a:path w="15026802" h="1591351">
                <a:moveTo>
                  <a:pt x="0" y="0"/>
                </a:moveTo>
                <a:lnTo>
                  <a:pt x="15026802" y="0"/>
                </a:lnTo>
                <a:lnTo>
                  <a:pt x="15026802" y="1591350"/>
                </a:lnTo>
                <a:lnTo>
                  <a:pt x="0" y="1591350"/>
                </a:lnTo>
                <a:lnTo>
                  <a:pt x="0" y="0"/>
                </a:lnTo>
                <a:close/>
              </a:path>
            </a:pathLst>
          </a:custGeom>
          <a:blipFill>
            <a:blip r:embed="rId6"/>
            <a:stretch>
              <a:fillRect t="-86495"/>
            </a:stretch>
          </a:blipFill>
        </p:spPr>
        <p:txBody>
          <a:bodyPr/>
          <a:lstStyle/>
          <a:p>
            <a:endParaRPr lang="nl-NL"/>
          </a:p>
        </p:txBody>
      </p:sp>
      <p:sp>
        <p:nvSpPr>
          <p:cNvPr id="2" name="Tijdelijke aanduiding voor titel 1">
            <a:extLst>
              <a:ext uri="{FF2B5EF4-FFF2-40B4-BE49-F238E27FC236}">
                <a16:creationId xmlns:a16="http://schemas.microsoft.com/office/drawing/2014/main" id="{60A886E6-BCE5-C9D0-E827-4919E93F29D1}"/>
              </a:ext>
            </a:extLst>
          </p:cNvPr>
          <p:cNvSpPr>
            <a:spLocks noGrp="1"/>
          </p:cNvSpPr>
          <p:nvPr>
            <p:ph type="title"/>
          </p:nvPr>
        </p:nvSpPr>
        <p:spPr>
          <a:xfrm>
            <a:off x="178904" y="238918"/>
            <a:ext cx="6072809" cy="740963"/>
          </a:xfrm>
          <a:prstGeom prst="rect">
            <a:avLst/>
          </a:prstGeom>
        </p:spPr>
        <p:txBody>
          <a:bodyPr vert="horz" lIns="91440" tIns="45720" rIns="91440" bIns="45720" rtlCol="0" anchor="ctr">
            <a:normAutofit/>
          </a:bodyPr>
          <a:lstStyle/>
          <a:p>
            <a:r>
              <a:rPr lang="nl-NL"/>
              <a:t>Klik om stijl te bewerken</a:t>
            </a:r>
          </a:p>
        </p:txBody>
      </p:sp>
      <p:sp>
        <p:nvSpPr>
          <p:cNvPr id="7" name="Freeform 8">
            <a:extLst>
              <a:ext uri="{FF2B5EF4-FFF2-40B4-BE49-F238E27FC236}">
                <a16:creationId xmlns:a16="http://schemas.microsoft.com/office/drawing/2014/main" id="{47BF8748-8CD5-4F60-D1E7-51DEE9308E99}"/>
              </a:ext>
            </a:extLst>
          </p:cNvPr>
          <p:cNvSpPr/>
          <p:nvPr userDrawn="1"/>
        </p:nvSpPr>
        <p:spPr>
          <a:xfrm>
            <a:off x="5542163" y="0"/>
            <a:ext cx="3601837" cy="3925957"/>
          </a:xfrm>
          <a:custGeom>
            <a:avLst/>
            <a:gdLst/>
            <a:ahLst/>
            <a:cxnLst/>
            <a:rect l="l" t="t" r="r" b="b"/>
            <a:pathLst>
              <a:path w="5370413" h="6041715">
                <a:moveTo>
                  <a:pt x="5370413" y="0"/>
                </a:moveTo>
                <a:lnTo>
                  <a:pt x="5370413" y="6041715"/>
                </a:lnTo>
                <a:cubicBezTo>
                  <a:pt x="3580275" y="4027810"/>
                  <a:pt x="1790138" y="2013905"/>
                  <a:pt x="0" y="0"/>
                </a:cubicBezTo>
                <a:lnTo>
                  <a:pt x="5370413" y="0"/>
                </a:lnTo>
                <a:close/>
              </a:path>
            </a:pathLst>
          </a:custGeom>
          <a:blipFill>
            <a:blip r:embed="rId7"/>
            <a:stretch>
              <a:fillRect l="-13114" r="-55635"/>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a:p>
        </p:txBody>
      </p:sp>
    </p:spTree>
    <p:extLst>
      <p:ext uri="{BB962C8B-B14F-4D97-AF65-F5344CB8AC3E}">
        <p14:creationId xmlns:p14="http://schemas.microsoft.com/office/powerpoint/2010/main" val="164564375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21" r:id="rId3"/>
    <p:sldLayoutId id="2147483722" r:id="rId4"/>
  </p:sldLayoutIdLst>
  <p:txStyles>
    <p:titleStyle>
      <a:lvl1pPr algn="l" defTabSz="914400" rtl="0" eaLnBrk="1" latinLnBrk="0" hangingPunct="1">
        <a:lnSpc>
          <a:spcPct val="90000"/>
        </a:lnSpc>
        <a:spcBef>
          <a:spcPct val="0"/>
        </a:spcBef>
        <a:buNone/>
        <a:defRPr sz="35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524FFBE-66C8-B190-5550-6B020CFD015E}"/>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67AD159-BFBC-A514-22C6-80B325258E2E}"/>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885C6E6-E632-A946-5802-42D1E7C5B6C4}"/>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fld id="{BDD12061-E486-4594-9178-A3F6D3C7B6BD}" type="datetimeFigureOut">
              <a:rPr lang="nl-NL" smtClean="0"/>
              <a:t>27-2-2026</a:t>
            </a:fld>
            <a:endParaRPr lang="nl-NL"/>
          </a:p>
        </p:txBody>
      </p:sp>
      <p:sp>
        <p:nvSpPr>
          <p:cNvPr id="5" name="Tijdelijke aanduiding voor voettekst 4">
            <a:extLst>
              <a:ext uri="{FF2B5EF4-FFF2-40B4-BE49-F238E27FC236}">
                <a16:creationId xmlns:a16="http://schemas.microsoft.com/office/drawing/2014/main" id="{6C46D085-2E43-5BBC-2E8A-C5F66F2296D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EA36238C-3578-E478-C2EF-C239458061F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0DF0FE58-B5B7-49BF-9E1B-B53670C1D565}" type="slidenum">
              <a:rPr lang="nl-NL" smtClean="0"/>
              <a:t>‹nr.›</a:t>
            </a:fld>
            <a:endParaRPr lang="nl-NL"/>
          </a:p>
        </p:txBody>
      </p:sp>
    </p:spTree>
    <p:extLst>
      <p:ext uri="{BB962C8B-B14F-4D97-AF65-F5344CB8AC3E}">
        <p14:creationId xmlns:p14="http://schemas.microsoft.com/office/powerpoint/2010/main" val="345531371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jpeg"/><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0.jpeg"/><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msXaxpvmlic"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1B3BC-DCB5-ECEE-AC5F-B33E8C28F8AE}"/>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5C463147-262F-701C-3EE1-98307E469FE6}"/>
              </a:ext>
            </a:extLst>
          </p:cNvPr>
          <p:cNvSpPr>
            <a:spLocks noGrp="1"/>
          </p:cNvSpPr>
          <p:nvPr>
            <p:ph type="subTitle" idx="1"/>
          </p:nvPr>
        </p:nvSpPr>
        <p:spPr/>
        <p:txBody>
          <a:bodyPr/>
          <a:lstStyle/>
          <a:p>
            <a:endParaRPr lang="nl-NL"/>
          </a:p>
        </p:txBody>
      </p:sp>
      <p:pic>
        <p:nvPicPr>
          <p:cNvPr id="4" name="Picture 1">
            <a:extLst>
              <a:ext uri="{FF2B5EF4-FFF2-40B4-BE49-F238E27FC236}">
                <a16:creationId xmlns:a16="http://schemas.microsoft.com/office/drawing/2014/main" id="{D430ED2D-AB3D-655D-7524-95013D45563F}"/>
              </a:ext>
            </a:extLst>
          </p:cNvPr>
          <p:cNvPicPr>
            <a:picLocks noChangeAspect="1"/>
          </p:cNvPicPr>
          <p:nvPr/>
        </p:nvPicPr>
        <p:blipFill>
          <a:blip r:embed="rId2"/>
          <a:srcRect t="19"/>
          <a:stretch>
            <a:fillRect/>
          </a:stretch>
        </p:blipFill>
        <p:spPr>
          <a:xfrm>
            <a:off x="10" y="962"/>
            <a:ext cx="9143990" cy="5142539"/>
          </a:xfrm>
          <a:prstGeom prst="rect">
            <a:avLst/>
          </a:prstGeom>
        </p:spPr>
      </p:pic>
      <p:sp>
        <p:nvSpPr>
          <p:cNvPr id="5" name="TextBox 2">
            <a:extLst>
              <a:ext uri="{FF2B5EF4-FFF2-40B4-BE49-F238E27FC236}">
                <a16:creationId xmlns:a16="http://schemas.microsoft.com/office/drawing/2014/main" id="{AD4E7F63-5440-15E7-C84A-BAA26B581DCF}"/>
              </a:ext>
            </a:extLst>
          </p:cNvPr>
          <p:cNvSpPr txBox="1"/>
          <p:nvPr/>
        </p:nvSpPr>
        <p:spPr>
          <a:xfrm>
            <a:off x="4184197" y="653143"/>
            <a:ext cx="3793600" cy="1215717"/>
          </a:xfrm>
          <a:prstGeom prst="rect">
            <a:avLst/>
          </a:prstGeom>
          <a:noFill/>
        </p:spPr>
        <p:txBody>
          <a:bodyPr rot="0" spcFirstLastPara="0" vertOverflow="overflow" horzOverflow="overflow" vert="horz" wrap="square" lIns="45720" tIns="22860" rIns="45720" bIns="22860" numCol="1" spcCol="0" rtlCol="0" fromWordArt="0" anchor="t" anchorCtr="0" forceAA="0" compatLnSpc="1">
            <a:prstTxWarp prst="textNoShape">
              <a:avLst/>
            </a:prstTxWarp>
            <a:spAutoFit/>
          </a:bodyPr>
          <a:lstStyle/>
          <a:p>
            <a:r>
              <a:rPr lang="en-US" sz="4000" b="1" dirty="0" err="1">
                <a:latin typeface="Bangers Bold"/>
                <a:ea typeface="Calibri"/>
                <a:cs typeface="Calibri"/>
              </a:rPr>
              <a:t>Transferdag</a:t>
            </a:r>
            <a:r>
              <a:rPr lang="en-US" sz="4000" b="1" dirty="0">
                <a:latin typeface="Bangers Bold"/>
                <a:ea typeface="Calibri"/>
                <a:cs typeface="Calibri"/>
              </a:rPr>
              <a:t> 3</a:t>
            </a:r>
          </a:p>
          <a:p>
            <a:r>
              <a:rPr lang="en-US" sz="2700" dirty="0" err="1">
                <a:latin typeface="Bangers Bold"/>
                <a:ea typeface="Calibri"/>
                <a:cs typeface="Calibri"/>
              </a:rPr>
              <a:t>Didactisch</a:t>
            </a:r>
            <a:r>
              <a:rPr lang="en-US" sz="2700" dirty="0">
                <a:latin typeface="Bangers Bold"/>
                <a:ea typeface="Calibri"/>
                <a:cs typeface="Calibri"/>
              </a:rPr>
              <a:t> </a:t>
            </a:r>
            <a:r>
              <a:rPr lang="en-US" sz="2700" dirty="0" err="1">
                <a:latin typeface="Bangers Bold"/>
                <a:ea typeface="Calibri"/>
                <a:cs typeface="Calibri"/>
              </a:rPr>
              <a:t>handelen</a:t>
            </a:r>
            <a:r>
              <a:rPr lang="en-US" sz="2700" dirty="0">
                <a:latin typeface="Bangers Bold"/>
                <a:ea typeface="Calibri"/>
                <a:cs typeface="Calibri"/>
              </a:rPr>
              <a:t> N2 </a:t>
            </a:r>
          </a:p>
          <a:p>
            <a:endParaRPr lang="en-US" sz="900" dirty="0">
              <a:latin typeface="Bangers Bold"/>
              <a:ea typeface="Calibri"/>
              <a:cs typeface="Calibri"/>
            </a:endParaRPr>
          </a:p>
        </p:txBody>
      </p:sp>
      <p:sp>
        <p:nvSpPr>
          <p:cNvPr id="6" name="TextBox 3">
            <a:extLst>
              <a:ext uri="{FF2B5EF4-FFF2-40B4-BE49-F238E27FC236}">
                <a16:creationId xmlns:a16="http://schemas.microsoft.com/office/drawing/2014/main" id="{FA9C3ACF-9A66-3E8A-605A-D6DDF9078FD5}"/>
              </a:ext>
            </a:extLst>
          </p:cNvPr>
          <p:cNvSpPr txBox="1"/>
          <p:nvPr/>
        </p:nvSpPr>
        <p:spPr>
          <a:xfrm>
            <a:off x="4177966" y="1756611"/>
            <a:ext cx="1992730" cy="292388"/>
          </a:xfrm>
          <a:prstGeom prst="rect">
            <a:avLst/>
          </a:prstGeom>
          <a:noFill/>
        </p:spPr>
        <p:txBody>
          <a:bodyPr rot="0" spcFirstLastPara="0" vertOverflow="overflow" horzOverflow="overflow" vert="horz" wrap="square" lIns="45720" tIns="22860" rIns="45720" bIns="22860" numCol="1" spcCol="0" rtlCol="0" fromWordArt="0" anchor="t" anchorCtr="0" forceAA="0" compatLnSpc="1">
            <a:prstTxWarp prst="textNoShape">
              <a:avLst/>
            </a:prstTxWarp>
            <a:spAutoFit/>
          </a:bodyPr>
          <a:lstStyle/>
          <a:p>
            <a:r>
              <a:rPr lang="en-US" sz="1600" dirty="0">
                <a:latin typeface="Bangers Bold"/>
                <a:ea typeface="Calibri"/>
                <a:cs typeface="Calibri"/>
              </a:rPr>
              <a:t>8 </a:t>
            </a:r>
            <a:r>
              <a:rPr lang="en-US" sz="1600" dirty="0" err="1">
                <a:latin typeface="Bangers Bold"/>
                <a:ea typeface="Calibri"/>
                <a:cs typeface="Calibri"/>
              </a:rPr>
              <a:t>april</a:t>
            </a:r>
            <a:r>
              <a:rPr lang="en-US" sz="1600" dirty="0">
                <a:latin typeface="Bangers Bold"/>
                <a:ea typeface="Calibri"/>
                <a:cs typeface="Calibri"/>
              </a:rPr>
              <a:t> 2026</a:t>
            </a:r>
          </a:p>
        </p:txBody>
      </p:sp>
      <mc:AlternateContent xmlns:mc="http://schemas.openxmlformats.org/markup-compatibility/2006" xmlns:p14="http://schemas.microsoft.com/office/powerpoint/2010/main">
        <mc:Choice Requires="p14">
          <p:contentPart p14:bwMode="auto" r:id="rId3">
            <p14:nvContentPartPr>
              <p14:cNvPr id="7" name="Inkt 6">
                <a:extLst>
                  <a:ext uri="{FF2B5EF4-FFF2-40B4-BE49-F238E27FC236}">
                    <a16:creationId xmlns:a16="http://schemas.microsoft.com/office/drawing/2014/main" id="{D39D248D-89F6-B197-CA4C-227EB9BFED29}"/>
                  </a:ext>
                </a:extLst>
              </p14:cNvPr>
              <p14:cNvContentPartPr/>
              <p14:nvPr/>
            </p14:nvContentPartPr>
            <p14:xfrm>
              <a:off x="4308120" y="4129380"/>
              <a:ext cx="60480" cy="104400"/>
            </p14:xfrm>
          </p:contentPart>
        </mc:Choice>
        <mc:Fallback xmlns="">
          <p:pic>
            <p:nvPicPr>
              <p:cNvPr id="7" name="Inkt 6">
                <a:extLst>
                  <a:ext uri="{FF2B5EF4-FFF2-40B4-BE49-F238E27FC236}">
                    <a16:creationId xmlns:a16="http://schemas.microsoft.com/office/drawing/2014/main" id="{D39D248D-89F6-B197-CA4C-227EB9BFED29}"/>
                  </a:ext>
                </a:extLst>
              </p:cNvPr>
              <p:cNvPicPr/>
              <p:nvPr/>
            </p:nvPicPr>
            <p:blipFill>
              <a:blip r:embed="rId4"/>
              <a:stretch>
                <a:fillRect/>
              </a:stretch>
            </p:blipFill>
            <p:spPr>
              <a:xfrm>
                <a:off x="4298815" y="4120052"/>
                <a:ext cx="79089" cy="123056"/>
              </a:xfrm>
              <a:prstGeom prst="rect">
                <a:avLst/>
              </a:prstGeom>
            </p:spPr>
          </p:pic>
        </mc:Fallback>
      </mc:AlternateContent>
    </p:spTree>
    <p:extLst>
      <p:ext uri="{BB962C8B-B14F-4D97-AF65-F5344CB8AC3E}">
        <p14:creationId xmlns:p14="http://schemas.microsoft.com/office/powerpoint/2010/main" val="4222590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C2EF2-9958-76AF-B651-9288877D73DC}"/>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77CA9DE6-23F9-9255-5CEF-D00D2169DE72}"/>
              </a:ext>
            </a:extLst>
          </p:cNvPr>
          <p:cNvSpPr>
            <a:spLocks noGrp="1"/>
          </p:cNvSpPr>
          <p:nvPr>
            <p:ph type="title"/>
          </p:nvPr>
        </p:nvSpPr>
        <p:spPr>
          <a:xfrm>
            <a:off x="628650" y="274639"/>
            <a:ext cx="7886700" cy="529978"/>
          </a:xfrm>
        </p:spPr>
        <p:txBody>
          <a:bodyPr anchor="ctr">
            <a:normAutofit/>
          </a:bodyPr>
          <a:lstStyle/>
          <a:p>
            <a:r>
              <a:rPr lang="nl-NL" sz="3100"/>
              <a:t>Missie en visie</a:t>
            </a:r>
            <a:endParaRPr lang="nl-NL" sz="3100" b="0"/>
          </a:p>
          <a:p>
            <a:endParaRPr lang="nl-NL" sz="3100"/>
          </a:p>
        </p:txBody>
      </p:sp>
      <p:graphicFrame>
        <p:nvGraphicFramePr>
          <p:cNvPr id="2" name="Tabel 1">
            <a:extLst>
              <a:ext uri="{FF2B5EF4-FFF2-40B4-BE49-F238E27FC236}">
                <a16:creationId xmlns:a16="http://schemas.microsoft.com/office/drawing/2014/main" id="{CE28E5B2-4648-9C2B-A177-EB300DD13FDD}"/>
              </a:ext>
            </a:extLst>
          </p:cNvPr>
          <p:cNvGraphicFramePr>
            <a:graphicFrameLocks noGrp="1"/>
          </p:cNvGraphicFramePr>
          <p:nvPr>
            <p:extLst>
              <p:ext uri="{D42A27DB-BD31-4B8C-83A1-F6EECF244321}">
                <p14:modId xmlns:p14="http://schemas.microsoft.com/office/powerpoint/2010/main" val="3973389709"/>
              </p:ext>
            </p:extLst>
          </p:nvPr>
        </p:nvGraphicFramePr>
        <p:xfrm>
          <a:off x="628650" y="1385530"/>
          <a:ext cx="7886701" cy="3231280"/>
        </p:xfrm>
        <a:graphic>
          <a:graphicData uri="http://schemas.openxmlformats.org/drawingml/2006/table">
            <a:tbl>
              <a:tblPr>
                <a:noFill/>
              </a:tblPr>
              <a:tblGrid>
                <a:gridCol w="3597372">
                  <a:extLst>
                    <a:ext uri="{9D8B030D-6E8A-4147-A177-3AD203B41FA5}">
                      <a16:colId xmlns:a16="http://schemas.microsoft.com/office/drawing/2014/main" val="3133563447"/>
                    </a:ext>
                  </a:extLst>
                </a:gridCol>
                <a:gridCol w="4289329">
                  <a:extLst>
                    <a:ext uri="{9D8B030D-6E8A-4147-A177-3AD203B41FA5}">
                      <a16:colId xmlns:a16="http://schemas.microsoft.com/office/drawing/2014/main" val="661315034"/>
                    </a:ext>
                  </a:extLst>
                </a:gridCol>
              </a:tblGrid>
              <a:tr h="585750">
                <a:tc>
                  <a:txBody>
                    <a:bodyPr/>
                    <a:lstStyle/>
                    <a:p>
                      <a:endParaRPr lang="nl-NL" sz="2000" cap="none" spc="0">
                        <a:solidFill>
                          <a:schemeClr val="tx1"/>
                        </a:solidFill>
                      </a:endParaRPr>
                    </a:p>
                  </a:txBody>
                  <a:tcPr marL="115863" marR="115863" marT="57931" marB="115863">
                    <a:lnL w="12700" cap="flat" cmpd="sng" algn="ctr">
                      <a:solidFill>
                        <a:schemeClr val="tx1"/>
                      </a:solidFill>
                      <a:prstDash val="solid"/>
                    </a:lnL>
                    <a:lnR w="12700" cmpd="sng">
                      <a:noFill/>
                      <a:prstDash val="solid"/>
                    </a:lnR>
                    <a:lnT w="12700" cap="flat" cmpd="sng" algn="ctr">
                      <a:solidFill>
                        <a:schemeClr val="tx1"/>
                      </a:solidFill>
                      <a:prstDash val="solid"/>
                    </a:lnT>
                    <a:lnB w="12700" cmpd="sng">
                      <a:noFill/>
                      <a:prstDash val="solid"/>
                    </a:lnB>
                    <a:noFill/>
                  </a:tcPr>
                </a:tc>
                <a:tc>
                  <a:txBody>
                    <a:bodyPr/>
                    <a:lstStyle/>
                    <a:p>
                      <a:endParaRPr lang="nl-NL" sz="2000" cap="none" spc="0">
                        <a:solidFill>
                          <a:schemeClr val="tx1"/>
                        </a:solidFill>
                      </a:endParaRPr>
                    </a:p>
                  </a:txBody>
                  <a:tcPr marL="115863" marR="115863" marT="57931" marB="115863">
                    <a:lnL w="12700" cmpd="sng">
                      <a:noFill/>
                      <a:prstDash val="solid"/>
                    </a:lnL>
                    <a:lnR w="12700" cmpd="sng">
                      <a:noFill/>
                      <a:prstDash val="solid"/>
                    </a:lnR>
                    <a:lnT w="12700" cap="flat" cmpd="sng" algn="ctr">
                      <a:solidFill>
                        <a:schemeClr val="tx1"/>
                      </a:solidFill>
                      <a:prstDash val="solid"/>
                    </a:lnT>
                    <a:lnB w="12700" cmpd="sng">
                      <a:noFill/>
                      <a:prstDash val="solid"/>
                    </a:lnB>
                    <a:noFill/>
                  </a:tcPr>
                </a:tc>
                <a:extLst>
                  <a:ext uri="{0D108BD9-81ED-4DB2-BD59-A6C34878D82A}">
                    <a16:rowId xmlns:a16="http://schemas.microsoft.com/office/drawing/2014/main" val="2556451112"/>
                  </a:ext>
                </a:extLst>
              </a:tr>
              <a:tr h="529106">
                <a:tc>
                  <a:txBody>
                    <a:bodyPr/>
                    <a:lstStyle/>
                    <a:p>
                      <a:pPr>
                        <a:buNone/>
                      </a:pPr>
                      <a:r>
                        <a:rPr lang="nl-NL" sz="2000" b="1" cap="none" spc="0">
                          <a:solidFill>
                            <a:schemeClr val="tx1"/>
                          </a:solidFill>
                          <a:effectLst/>
                        </a:rPr>
                        <a:t>Missie</a:t>
                      </a:r>
                      <a:endParaRPr lang="nl-NL" sz="2000" cap="none" spc="0">
                        <a:solidFill>
                          <a:schemeClr val="tx1"/>
                        </a:solidFill>
                        <a:effectLst/>
                      </a:endParaRPr>
                    </a:p>
                  </a:txBody>
                  <a:tcPr marL="115863" marR="115863" marT="57931" marB="11586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buNone/>
                      </a:pPr>
                      <a:r>
                        <a:rPr lang="nl-NL" sz="2000" b="1" cap="none" spc="0">
                          <a:solidFill>
                            <a:schemeClr val="tx1"/>
                          </a:solidFill>
                          <a:effectLst/>
                        </a:rPr>
                        <a:t>Visie</a:t>
                      </a:r>
                      <a:endParaRPr lang="nl-NL" sz="2000" cap="none" spc="0">
                        <a:solidFill>
                          <a:schemeClr val="tx1"/>
                        </a:solidFill>
                        <a:effectLst/>
                      </a:endParaRPr>
                    </a:p>
                  </a:txBody>
                  <a:tcPr marL="115863" marR="115863" marT="57931" marB="11586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95401790"/>
                  </a:ext>
                </a:extLst>
              </a:tr>
              <a:tr h="529106">
                <a:tc>
                  <a:txBody>
                    <a:bodyPr/>
                    <a:lstStyle/>
                    <a:p>
                      <a:pPr>
                        <a:buNone/>
                      </a:pPr>
                      <a:r>
                        <a:rPr lang="nl-NL" sz="2000" cap="none" spc="0">
                          <a:solidFill>
                            <a:schemeClr val="tx1"/>
                          </a:solidFill>
                          <a:effectLst/>
                        </a:rPr>
                        <a:t>Waaróm bestaat de school?</a:t>
                      </a:r>
                    </a:p>
                  </a:txBody>
                  <a:tcPr marL="115863" marR="115863" marT="57931" marB="11586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buNone/>
                      </a:pPr>
                      <a:r>
                        <a:rPr lang="nl-NL" sz="2000" cap="none" spc="0">
                          <a:solidFill>
                            <a:schemeClr val="tx1"/>
                          </a:solidFill>
                          <a:effectLst/>
                        </a:rPr>
                        <a:t>Waar wil de school naartoe?</a:t>
                      </a:r>
                    </a:p>
                  </a:txBody>
                  <a:tcPr marL="115863" marR="115863" marT="57931" marB="11586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151381899"/>
                  </a:ext>
                </a:extLst>
              </a:tr>
              <a:tr h="529106">
                <a:tc>
                  <a:txBody>
                    <a:bodyPr/>
                    <a:lstStyle/>
                    <a:p>
                      <a:pPr>
                        <a:buNone/>
                      </a:pPr>
                      <a:r>
                        <a:rPr lang="nl-NL" sz="2000" cap="none" spc="0">
                          <a:solidFill>
                            <a:schemeClr val="tx1"/>
                          </a:solidFill>
                          <a:effectLst/>
                        </a:rPr>
                        <a:t>Huidige kernopdracht</a:t>
                      </a:r>
                    </a:p>
                  </a:txBody>
                  <a:tcPr marL="115863" marR="115863" marT="57931" marB="11586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buNone/>
                      </a:pPr>
                      <a:r>
                        <a:rPr lang="nl-NL" sz="2000" cap="none" spc="0">
                          <a:solidFill>
                            <a:schemeClr val="tx1"/>
                          </a:solidFill>
                          <a:effectLst/>
                        </a:rPr>
                        <a:t>Toekomstgericht ideaal</a:t>
                      </a:r>
                    </a:p>
                  </a:txBody>
                  <a:tcPr marL="115863" marR="115863" marT="57931" marB="11586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038087748"/>
                  </a:ext>
                </a:extLst>
              </a:tr>
              <a:tr h="529106">
                <a:tc>
                  <a:txBody>
                    <a:bodyPr/>
                    <a:lstStyle/>
                    <a:p>
                      <a:pPr>
                        <a:buNone/>
                      </a:pPr>
                      <a:r>
                        <a:rPr lang="nl-NL" sz="2000" cap="none" spc="0">
                          <a:solidFill>
                            <a:schemeClr val="tx1"/>
                          </a:solidFill>
                          <a:effectLst/>
                        </a:rPr>
                        <a:t>Wat doen we nu?</a:t>
                      </a:r>
                    </a:p>
                  </a:txBody>
                  <a:tcPr marL="115863" marR="115863" marT="57931" marB="11586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buNone/>
                      </a:pPr>
                      <a:r>
                        <a:rPr lang="nl-NL" sz="2000" cap="none" spc="0">
                          <a:solidFill>
                            <a:schemeClr val="tx1"/>
                          </a:solidFill>
                          <a:effectLst/>
                        </a:rPr>
                        <a:t>Wat willen we worden?</a:t>
                      </a:r>
                    </a:p>
                  </a:txBody>
                  <a:tcPr marL="115863" marR="115863" marT="57931" marB="11586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283099974"/>
                  </a:ext>
                </a:extLst>
              </a:tr>
              <a:tr h="529106">
                <a:tc>
                  <a:txBody>
                    <a:bodyPr/>
                    <a:lstStyle/>
                    <a:p>
                      <a:pPr>
                        <a:buNone/>
                      </a:pPr>
                      <a:r>
                        <a:rPr lang="nl-NL" sz="2000" cap="none" spc="0">
                          <a:solidFill>
                            <a:schemeClr val="tx1"/>
                          </a:solidFill>
                          <a:effectLst/>
                        </a:rPr>
                        <a:t>Waarden en identiteit</a:t>
                      </a:r>
                    </a:p>
                  </a:txBody>
                  <a:tcPr marL="115863" marR="115863" marT="57931" marB="115863" anchor="ctr">
                    <a:lnL w="12700" cap="flat" cmpd="sng" algn="ctr">
                      <a:solidFill>
                        <a:schemeClr val="tx1"/>
                      </a:solidFill>
                      <a:prstDash val="solid"/>
                    </a:lnL>
                    <a:lnR w="12700" cmpd="sng">
                      <a:noFill/>
                      <a:prstDash val="solid"/>
                    </a:lnR>
                    <a:lnT w="12700" cmpd="sng">
                      <a:noFill/>
                      <a:prstDash val="solid"/>
                    </a:lnT>
                    <a:lnB w="12700" cap="flat" cmpd="sng" algn="ctr">
                      <a:noFill/>
                      <a:prstDash val="solid"/>
                    </a:lnB>
                    <a:noFill/>
                  </a:tcPr>
                </a:tc>
                <a:tc>
                  <a:txBody>
                    <a:bodyPr/>
                    <a:lstStyle/>
                    <a:p>
                      <a:pPr>
                        <a:buNone/>
                      </a:pPr>
                      <a:r>
                        <a:rPr lang="nl-NL" sz="2000" cap="none" spc="0">
                          <a:solidFill>
                            <a:schemeClr val="tx1"/>
                          </a:solidFill>
                          <a:effectLst/>
                        </a:rPr>
                        <a:t>Ambities en onderwijsontwikkeling</a:t>
                      </a:r>
                    </a:p>
                  </a:txBody>
                  <a:tcPr marL="115863" marR="115863" marT="57931" marB="115863"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645522966"/>
                  </a:ext>
                </a:extLst>
              </a:tr>
            </a:tbl>
          </a:graphicData>
        </a:graphic>
      </p:graphicFrame>
    </p:spTree>
    <p:extLst>
      <p:ext uri="{BB962C8B-B14F-4D97-AF65-F5344CB8AC3E}">
        <p14:creationId xmlns:p14="http://schemas.microsoft.com/office/powerpoint/2010/main" val="3601929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84086BC-75B3-4034-A2DA-B07E6EB32216}"/>
              </a:ext>
            </a:extLst>
          </p:cNvPr>
          <p:cNvSpPr txBox="1">
            <a:spLocks/>
          </p:cNvSpPr>
          <p:nvPr/>
        </p:nvSpPr>
        <p:spPr>
          <a:xfrm>
            <a:off x="980342" y="1246920"/>
            <a:ext cx="7886700" cy="326231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800" b="1" err="1">
                <a:solidFill>
                  <a:srgbClr val="000000"/>
                </a:solidFill>
              </a:rPr>
              <a:t>Opdracht</a:t>
            </a:r>
            <a:endParaRPr lang="en-US" sz="1800" b="1">
              <a:solidFill>
                <a:srgbClr val="000000"/>
              </a:solidFill>
            </a:endParaRPr>
          </a:p>
          <a:p>
            <a:pPr fontAlgn="base">
              <a:buFont typeface="+mj-lt"/>
              <a:buAutoNum type="arabicPeriod"/>
            </a:pPr>
            <a:r>
              <a:rPr lang="en-US" sz="1800">
                <a:solidFill>
                  <a:srgbClr val="000000"/>
                </a:solidFill>
              </a:rPr>
              <a:t>Leg de </a:t>
            </a:r>
            <a:r>
              <a:rPr lang="en-US" sz="1800" err="1">
                <a:solidFill>
                  <a:srgbClr val="000000"/>
                </a:solidFill>
              </a:rPr>
              <a:t>verschillende</a:t>
            </a:r>
            <a:r>
              <a:rPr lang="en-US" sz="1800">
                <a:solidFill>
                  <a:srgbClr val="000000"/>
                </a:solidFill>
              </a:rPr>
              <a:t> </a:t>
            </a:r>
            <a:r>
              <a:rPr lang="en-US" sz="1800" err="1">
                <a:solidFill>
                  <a:srgbClr val="000000"/>
                </a:solidFill>
              </a:rPr>
              <a:t>kenmerken</a:t>
            </a:r>
            <a:r>
              <a:rPr lang="en-US" sz="1800">
                <a:solidFill>
                  <a:srgbClr val="000000"/>
                </a:solidFill>
              </a:rPr>
              <a:t> in </a:t>
            </a:r>
            <a:r>
              <a:rPr lang="en-US" sz="1800" err="1">
                <a:solidFill>
                  <a:srgbClr val="000000"/>
                </a:solidFill>
              </a:rPr>
              <a:t>een</a:t>
            </a:r>
            <a:r>
              <a:rPr lang="en-US" sz="1800">
                <a:solidFill>
                  <a:srgbClr val="000000"/>
                </a:solidFill>
              </a:rPr>
              <a:t> ranking van </a:t>
            </a:r>
            <a:r>
              <a:rPr lang="en-US" sz="1800" err="1">
                <a:solidFill>
                  <a:srgbClr val="000000"/>
                </a:solidFill>
              </a:rPr>
              <a:t>belangrijk</a:t>
            </a:r>
            <a:r>
              <a:rPr lang="en-US" sz="1800">
                <a:solidFill>
                  <a:srgbClr val="000000"/>
                </a:solidFill>
              </a:rPr>
              <a:t> </a:t>
            </a:r>
            <a:r>
              <a:rPr lang="en-US" sz="1800" err="1">
                <a:solidFill>
                  <a:srgbClr val="000000"/>
                </a:solidFill>
              </a:rPr>
              <a:t>naar</a:t>
            </a:r>
            <a:r>
              <a:rPr lang="en-US" sz="1800">
                <a:solidFill>
                  <a:srgbClr val="000000"/>
                </a:solidFill>
              </a:rPr>
              <a:t> minder </a:t>
            </a:r>
            <a:r>
              <a:rPr lang="en-US" sz="1800" err="1">
                <a:solidFill>
                  <a:srgbClr val="000000"/>
                </a:solidFill>
              </a:rPr>
              <a:t>belangrijk</a:t>
            </a:r>
            <a:r>
              <a:rPr lang="en-US" sz="1800">
                <a:solidFill>
                  <a:srgbClr val="000000"/>
                </a:solidFill>
              </a:rPr>
              <a:t>​</a:t>
            </a:r>
          </a:p>
          <a:p>
            <a:pPr fontAlgn="base">
              <a:buFont typeface="+mj-lt"/>
              <a:buAutoNum type="arabicPeriod"/>
            </a:pPr>
            <a:r>
              <a:rPr lang="en-US" sz="1800" err="1">
                <a:solidFill>
                  <a:srgbClr val="000000"/>
                </a:solidFill>
              </a:rPr>
              <a:t>Bespreek</a:t>
            </a:r>
            <a:r>
              <a:rPr lang="en-US" sz="1800">
                <a:solidFill>
                  <a:srgbClr val="000000"/>
                </a:solidFill>
              </a:rPr>
              <a:t> met </a:t>
            </a:r>
            <a:r>
              <a:rPr lang="en-US" sz="1800" err="1">
                <a:solidFill>
                  <a:srgbClr val="000000"/>
                </a:solidFill>
              </a:rPr>
              <a:t>een</a:t>
            </a:r>
            <a:r>
              <a:rPr lang="en-US" sz="1800">
                <a:solidFill>
                  <a:srgbClr val="000000"/>
                </a:solidFill>
              </a:rPr>
              <a:t> </a:t>
            </a:r>
            <a:r>
              <a:rPr lang="en-US" sz="1800" err="1">
                <a:solidFill>
                  <a:srgbClr val="000000"/>
                </a:solidFill>
              </a:rPr>
              <a:t>medestudent</a:t>
            </a:r>
            <a:r>
              <a:rPr lang="en-US" sz="1800">
                <a:solidFill>
                  <a:srgbClr val="000000"/>
                </a:solidFill>
              </a:rPr>
              <a:t> de </a:t>
            </a:r>
            <a:r>
              <a:rPr lang="en-US" sz="1800" err="1">
                <a:solidFill>
                  <a:srgbClr val="000000"/>
                </a:solidFill>
              </a:rPr>
              <a:t>verschillen</a:t>
            </a:r>
            <a:r>
              <a:rPr lang="en-US" sz="1800">
                <a:solidFill>
                  <a:srgbClr val="000000"/>
                </a:solidFill>
              </a:rPr>
              <a:t> in </a:t>
            </a:r>
            <a:r>
              <a:rPr lang="en-US" sz="1800" err="1">
                <a:solidFill>
                  <a:srgbClr val="000000"/>
                </a:solidFill>
              </a:rPr>
              <a:t>jullie</a:t>
            </a:r>
            <a:r>
              <a:rPr lang="en-US" sz="1800">
                <a:solidFill>
                  <a:srgbClr val="000000"/>
                </a:solidFill>
              </a:rPr>
              <a:t> ranking ​</a:t>
            </a:r>
          </a:p>
          <a:p>
            <a:pPr fontAlgn="base">
              <a:buFont typeface="+mj-lt"/>
              <a:buAutoNum type="arabicPeriod"/>
            </a:pPr>
            <a:r>
              <a:rPr lang="en-US" sz="1800" err="1">
                <a:solidFill>
                  <a:srgbClr val="000000"/>
                </a:solidFill>
              </a:rPr>
              <a:t>Beschrijf</a:t>
            </a:r>
            <a:r>
              <a:rPr lang="en-US" sz="1800">
                <a:solidFill>
                  <a:srgbClr val="000000"/>
                </a:solidFill>
              </a:rPr>
              <a:t> </a:t>
            </a:r>
            <a:r>
              <a:rPr lang="en-US" sz="1800" err="1">
                <a:solidFill>
                  <a:srgbClr val="000000"/>
                </a:solidFill>
              </a:rPr>
              <a:t>aan</a:t>
            </a:r>
            <a:r>
              <a:rPr lang="en-US" sz="1800">
                <a:solidFill>
                  <a:srgbClr val="000000"/>
                </a:solidFill>
              </a:rPr>
              <a:t> welk </a:t>
            </a:r>
            <a:r>
              <a:rPr lang="en-US" sz="1800" err="1">
                <a:solidFill>
                  <a:srgbClr val="000000"/>
                </a:solidFill>
              </a:rPr>
              <a:t>kenmerk</a:t>
            </a:r>
            <a:r>
              <a:rPr lang="en-US" sz="1800">
                <a:solidFill>
                  <a:srgbClr val="000000"/>
                </a:solidFill>
              </a:rPr>
              <a:t> </a:t>
            </a:r>
            <a:r>
              <a:rPr lang="en-US" sz="1800" err="1">
                <a:solidFill>
                  <a:srgbClr val="000000"/>
                </a:solidFill>
              </a:rPr>
              <a:t>jouw</a:t>
            </a:r>
            <a:r>
              <a:rPr lang="en-US" sz="1800">
                <a:solidFill>
                  <a:srgbClr val="000000"/>
                </a:solidFill>
              </a:rPr>
              <a:t> </a:t>
            </a:r>
            <a:r>
              <a:rPr lang="en-US" sz="1800" err="1">
                <a:solidFill>
                  <a:srgbClr val="000000"/>
                </a:solidFill>
              </a:rPr>
              <a:t>stageschool</a:t>
            </a:r>
            <a:r>
              <a:rPr lang="en-US" sz="1800">
                <a:solidFill>
                  <a:srgbClr val="000000"/>
                </a:solidFill>
              </a:rPr>
              <a:t> in </a:t>
            </a:r>
            <a:r>
              <a:rPr lang="en-US" sz="1800" err="1">
                <a:solidFill>
                  <a:srgbClr val="000000"/>
                </a:solidFill>
              </a:rPr>
              <a:t>ruime</a:t>
            </a:r>
            <a:r>
              <a:rPr lang="en-US" sz="1800">
                <a:solidFill>
                  <a:srgbClr val="000000"/>
                </a:solidFill>
              </a:rPr>
              <a:t> mate </a:t>
            </a:r>
            <a:r>
              <a:rPr lang="en-US" sz="1800" err="1">
                <a:solidFill>
                  <a:srgbClr val="000000"/>
                </a:solidFill>
              </a:rPr>
              <a:t>voldoet</a:t>
            </a:r>
            <a:r>
              <a:rPr lang="en-US" sz="1800">
                <a:solidFill>
                  <a:srgbClr val="000000"/>
                </a:solidFill>
              </a:rPr>
              <a:t>​</a:t>
            </a:r>
          </a:p>
          <a:p>
            <a:pPr fontAlgn="base">
              <a:buFont typeface="+mj-lt"/>
              <a:buAutoNum type="arabicPeriod"/>
            </a:pPr>
            <a:r>
              <a:rPr lang="en-US" sz="1800" err="1">
                <a:solidFill>
                  <a:srgbClr val="000000"/>
                </a:solidFill>
              </a:rPr>
              <a:t>Beschrijf</a:t>
            </a:r>
            <a:r>
              <a:rPr lang="en-US" sz="1800">
                <a:solidFill>
                  <a:srgbClr val="000000"/>
                </a:solidFill>
              </a:rPr>
              <a:t> in welk </a:t>
            </a:r>
            <a:r>
              <a:rPr lang="en-US" sz="1800" err="1">
                <a:solidFill>
                  <a:srgbClr val="000000"/>
                </a:solidFill>
              </a:rPr>
              <a:t>kenmerk</a:t>
            </a:r>
            <a:r>
              <a:rPr lang="en-US" sz="1800">
                <a:solidFill>
                  <a:srgbClr val="000000"/>
                </a:solidFill>
              </a:rPr>
              <a:t> </a:t>
            </a:r>
            <a:r>
              <a:rPr lang="en-US" sz="1800" err="1">
                <a:solidFill>
                  <a:srgbClr val="000000"/>
                </a:solidFill>
              </a:rPr>
              <a:t>jouw</a:t>
            </a:r>
            <a:r>
              <a:rPr lang="en-US" sz="1800">
                <a:solidFill>
                  <a:srgbClr val="000000"/>
                </a:solidFill>
              </a:rPr>
              <a:t> </a:t>
            </a:r>
            <a:r>
              <a:rPr lang="en-US" sz="1800" err="1">
                <a:solidFill>
                  <a:srgbClr val="000000"/>
                </a:solidFill>
              </a:rPr>
              <a:t>stageschool</a:t>
            </a:r>
            <a:r>
              <a:rPr lang="en-US" sz="1800">
                <a:solidFill>
                  <a:srgbClr val="000000"/>
                </a:solidFill>
              </a:rPr>
              <a:t> </a:t>
            </a:r>
            <a:r>
              <a:rPr lang="en-US" sz="1800" err="1">
                <a:solidFill>
                  <a:srgbClr val="000000"/>
                </a:solidFill>
              </a:rPr>
              <a:t>nog</a:t>
            </a:r>
            <a:r>
              <a:rPr lang="en-US" sz="1800">
                <a:solidFill>
                  <a:srgbClr val="000000"/>
                </a:solidFill>
              </a:rPr>
              <a:t> </a:t>
            </a:r>
            <a:r>
              <a:rPr lang="en-US" sz="1800" err="1">
                <a:solidFill>
                  <a:srgbClr val="000000"/>
                </a:solidFill>
              </a:rPr>
              <a:t>een</a:t>
            </a:r>
            <a:r>
              <a:rPr lang="en-US" sz="1800">
                <a:solidFill>
                  <a:srgbClr val="000000"/>
                </a:solidFill>
              </a:rPr>
              <a:t> </a:t>
            </a:r>
            <a:r>
              <a:rPr lang="en-US" sz="1800" err="1">
                <a:solidFill>
                  <a:srgbClr val="000000"/>
                </a:solidFill>
              </a:rPr>
              <a:t>uitdaging</a:t>
            </a:r>
            <a:r>
              <a:rPr lang="en-US" sz="1800">
                <a:solidFill>
                  <a:srgbClr val="000000"/>
                </a:solidFill>
              </a:rPr>
              <a:t> </a:t>
            </a:r>
            <a:r>
              <a:rPr lang="en-US" sz="1800" err="1">
                <a:solidFill>
                  <a:srgbClr val="000000"/>
                </a:solidFill>
              </a:rPr>
              <a:t>heeft</a:t>
            </a:r>
            <a:endParaRPr lang="en-US" sz="1800">
              <a:solidFill>
                <a:srgbClr val="000000"/>
              </a:solidFill>
            </a:endParaRPr>
          </a:p>
          <a:p>
            <a:endParaRPr lang="nl-NL" sz="1800"/>
          </a:p>
        </p:txBody>
      </p:sp>
      <p:sp>
        <p:nvSpPr>
          <p:cNvPr id="6" name="Titel 5">
            <a:extLst>
              <a:ext uri="{FF2B5EF4-FFF2-40B4-BE49-F238E27FC236}">
                <a16:creationId xmlns:a16="http://schemas.microsoft.com/office/drawing/2014/main" id="{21BC0B54-14F5-91DE-277A-879B8B066A2B}"/>
              </a:ext>
            </a:extLst>
          </p:cNvPr>
          <p:cNvSpPr>
            <a:spLocks noGrp="1"/>
          </p:cNvSpPr>
          <p:nvPr>
            <p:ph type="title"/>
          </p:nvPr>
        </p:nvSpPr>
        <p:spPr>
          <a:xfrm>
            <a:off x="890072" y="439547"/>
            <a:ext cx="7886700" cy="529978"/>
          </a:xfrm>
        </p:spPr>
        <p:txBody>
          <a:bodyPr>
            <a:normAutofit/>
          </a:bodyPr>
          <a:lstStyle/>
          <a:p>
            <a:r>
              <a:rPr lang="nl-NL" sz="2200" dirty="0">
                <a:latin typeface="Century Gothic"/>
              </a:rPr>
              <a:t>Missie en visie</a:t>
            </a:r>
            <a:endParaRPr lang="nl-NL" sz="2200" b="0" dirty="0">
              <a:solidFill>
                <a:srgbClr val="000000"/>
              </a:solidFill>
              <a:latin typeface="Century Gothic"/>
            </a:endParaRPr>
          </a:p>
          <a:p>
            <a:endParaRPr lang="nl-NL" dirty="0"/>
          </a:p>
        </p:txBody>
      </p:sp>
    </p:spTree>
    <p:extLst>
      <p:ext uri="{BB962C8B-B14F-4D97-AF65-F5344CB8AC3E}">
        <p14:creationId xmlns:p14="http://schemas.microsoft.com/office/powerpoint/2010/main" val="856431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B97A7A4F-EDB9-EBC8-FDEF-05652F634ECA}"/>
              </a:ext>
            </a:extLst>
          </p:cNvPr>
          <p:cNvSpPr>
            <a:spLocks noGrp="1"/>
          </p:cNvSpPr>
          <p:nvPr>
            <p:ph type="title"/>
          </p:nvPr>
        </p:nvSpPr>
        <p:spPr>
          <a:xfrm>
            <a:off x="728663" y="192088"/>
            <a:ext cx="7886700" cy="528637"/>
          </a:xfrm>
        </p:spPr>
        <p:txBody>
          <a:bodyPr>
            <a:normAutofit/>
          </a:bodyPr>
          <a:lstStyle/>
          <a:p>
            <a:r>
              <a:rPr lang="nl-NL" sz="2000" i="0" u="none" strike="noStrike" dirty="0">
                <a:solidFill>
                  <a:srgbClr val="FFFFFF"/>
                </a:solidFill>
                <a:effectLst/>
              </a:rPr>
              <a:t>Missie en visie</a:t>
            </a:r>
            <a:r>
              <a:rPr lang="nl-NL" sz="2000" i="0" dirty="0">
                <a:solidFill>
                  <a:srgbClr val="000000"/>
                </a:solidFill>
                <a:effectLst/>
              </a:rPr>
              <a:t>​</a:t>
            </a:r>
            <a:endParaRPr lang="nl-NL" sz="2000" dirty="0"/>
          </a:p>
        </p:txBody>
      </p:sp>
      <p:sp>
        <p:nvSpPr>
          <p:cNvPr id="5" name="Tekstvak 4">
            <a:extLst>
              <a:ext uri="{FF2B5EF4-FFF2-40B4-BE49-F238E27FC236}">
                <a16:creationId xmlns:a16="http://schemas.microsoft.com/office/drawing/2014/main" id="{9948A200-B8C3-A0D2-31E5-9FBA0C2C257D}"/>
              </a:ext>
            </a:extLst>
          </p:cNvPr>
          <p:cNvSpPr txBox="1"/>
          <p:nvPr/>
        </p:nvSpPr>
        <p:spPr>
          <a:xfrm>
            <a:off x="879230" y="1096586"/>
            <a:ext cx="6840416" cy="2585323"/>
          </a:xfrm>
          <a:prstGeom prst="rect">
            <a:avLst/>
          </a:prstGeom>
          <a:noFill/>
        </p:spPr>
        <p:txBody>
          <a:bodyPr wrap="square">
            <a:spAutoFit/>
          </a:bodyPr>
          <a:lstStyle/>
          <a:p>
            <a:pPr algn="l" rtl="0" fontAlgn="base"/>
            <a:r>
              <a:rPr lang="en-US" sz="1800" b="1" i="0" u="none" strike="noStrike" dirty="0" err="1">
                <a:solidFill>
                  <a:srgbClr val="000000"/>
                </a:solidFill>
                <a:effectLst/>
                <a:latin typeface="Calibri" panose="020F0502020204030204" pitchFamily="34" charset="0"/>
              </a:rPr>
              <a:t>Opdracht</a:t>
            </a:r>
            <a:r>
              <a:rPr lang="en-US" sz="1800" b="1" i="0" u="none" strike="noStrike"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Calibri" panose="020F0502020204030204" pitchFamily="34" charset="0"/>
              </a:rPr>
              <a:t>A: </a:t>
            </a:r>
            <a:r>
              <a:rPr lang="en-US" sz="1800" b="0" i="0" u="none" strike="noStrike" dirty="0" err="1">
                <a:solidFill>
                  <a:srgbClr val="000000"/>
                </a:solidFill>
                <a:effectLst/>
                <a:latin typeface="Calibri" panose="020F0502020204030204" pitchFamily="34" charset="0"/>
              </a:rPr>
              <a:t>Vul</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mentimeter</a:t>
            </a:r>
            <a:r>
              <a:rPr lang="en-US" sz="1800" b="0" i="0" u="none" strike="noStrike" dirty="0">
                <a:solidFill>
                  <a:srgbClr val="000000"/>
                </a:solidFill>
                <a:effectLst/>
                <a:latin typeface="Calibri" panose="020F0502020204030204" pitchFamily="34" charset="0"/>
              </a:rPr>
              <a:t> in </a:t>
            </a:r>
            <a:r>
              <a:rPr lang="en-US" sz="1800" b="0" i="0" u="none" strike="noStrike" dirty="0" err="1">
                <a:solidFill>
                  <a:srgbClr val="000000"/>
                </a:solidFill>
                <a:effectLst/>
                <a:latin typeface="Calibri" panose="020F0502020204030204" pitchFamily="34" charset="0"/>
              </a:rPr>
              <a:t>voor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jouw</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stageschool</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Vul</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drie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woorden</a:t>
            </a:r>
            <a:r>
              <a:rPr lang="en-US" sz="1800" b="0" i="0" u="none" strike="noStrike" dirty="0">
                <a:solidFill>
                  <a:srgbClr val="000000"/>
                </a:solidFill>
                <a:effectLst/>
                <a:latin typeface="Calibri" panose="020F0502020204030204" pitchFamily="34" charset="0"/>
              </a:rPr>
              <a:t> in die </a:t>
            </a:r>
            <a:r>
              <a:rPr lang="en-US" sz="1800" b="0" i="0" u="none" strike="noStrike" dirty="0" err="1">
                <a:solidFill>
                  <a:srgbClr val="000000"/>
                </a:solidFill>
                <a:effectLst/>
                <a:latin typeface="Calibri" panose="020F0502020204030204" pitchFamily="34" charset="0"/>
              </a:rPr>
              <a:t>volgens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jou</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passen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bij</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visie</a:t>
            </a:r>
            <a:r>
              <a:rPr lang="en-US" sz="1800" b="0" i="0" u="none" strike="noStrike" dirty="0">
                <a:solidFill>
                  <a:srgbClr val="000000"/>
                </a:solidFill>
                <a:effectLst/>
                <a:latin typeface="Calibri" panose="020F0502020204030204" pitchFamily="34" charset="0"/>
              </a:rPr>
              <a:t> van </a:t>
            </a:r>
            <a:r>
              <a:rPr lang="en-US" sz="1800" b="0" i="0" u="none" strike="noStrike" dirty="0" err="1">
                <a:solidFill>
                  <a:srgbClr val="000000"/>
                </a:solidFill>
                <a:effectLst/>
                <a:latin typeface="Calibri" panose="020F0502020204030204" pitchFamily="34" charset="0"/>
              </a:rPr>
              <a:t>jouw</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specifieke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locatie</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Calibri" panose="020F0502020204030204" pitchFamily="34" charset="0"/>
              </a:rPr>
              <a:t>B: </a:t>
            </a:r>
            <a:r>
              <a:rPr lang="en-US" sz="1800" b="0" i="0" u="none" strike="noStrike" dirty="0" err="1">
                <a:solidFill>
                  <a:srgbClr val="000000"/>
                </a:solidFill>
                <a:effectLst/>
                <a:latin typeface="Calibri" panose="020F0502020204030204" pitchFamily="34" charset="0"/>
              </a:rPr>
              <a:t>Schrijf</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een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visietekst</a:t>
            </a:r>
            <a:r>
              <a:rPr lang="en-US" sz="1800" b="0" i="0" u="none" strike="noStrike" dirty="0">
                <a:solidFill>
                  <a:srgbClr val="000000"/>
                </a:solidFill>
                <a:effectLst/>
                <a:latin typeface="Calibri" panose="020F0502020204030204" pitchFamily="34" charset="0"/>
              </a:rPr>
              <a:t> van </a:t>
            </a:r>
            <a:r>
              <a:rPr lang="en-US" sz="1800" b="0" i="0" u="none" strike="noStrike" dirty="0" err="1">
                <a:solidFill>
                  <a:srgbClr val="000000"/>
                </a:solidFill>
                <a:effectLst/>
                <a:latin typeface="Calibri" panose="020F0502020204030204" pitchFamily="34" charset="0"/>
              </a:rPr>
              <a:t>minstens</a:t>
            </a:r>
            <a:r>
              <a:rPr lang="en-US" sz="1800" b="0" i="0" u="none" strike="noStrike" dirty="0">
                <a:solidFill>
                  <a:srgbClr val="000000"/>
                </a:solidFill>
                <a:effectLst/>
                <a:latin typeface="Calibri" panose="020F0502020204030204" pitchFamily="34" charset="0"/>
              </a:rPr>
              <a:t> 5 </a:t>
            </a:r>
            <a:r>
              <a:rPr lang="en-US" sz="1800" b="0" i="0" u="none" strike="noStrike" dirty="0" err="1">
                <a:solidFill>
                  <a:srgbClr val="000000"/>
                </a:solidFill>
                <a:effectLst/>
                <a:latin typeface="Calibri" panose="020F0502020204030204" pitchFamily="34" charset="0"/>
              </a:rPr>
              <a:t>zinnen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waarin</a:t>
            </a:r>
            <a:r>
              <a:rPr lang="en-US" sz="1800" b="0" i="0" u="none" strike="noStrike" dirty="0">
                <a:solidFill>
                  <a:srgbClr val="000000"/>
                </a:solidFill>
                <a:effectLst/>
                <a:latin typeface="Calibri" panose="020F0502020204030204" pitchFamily="34" charset="0"/>
              </a:rPr>
              <a:t> je ten </a:t>
            </a:r>
            <a:r>
              <a:rPr lang="en-US" sz="1800" b="0" i="0" u="none" strike="noStrike" dirty="0" err="1">
                <a:solidFill>
                  <a:srgbClr val="000000"/>
                </a:solidFill>
                <a:effectLst/>
                <a:latin typeface="Calibri" panose="020F0502020204030204" pitchFamily="34" charset="0"/>
              </a:rPr>
              <a:t>minste</a:t>
            </a:r>
            <a:r>
              <a:rPr lang="en-US" sz="1800" b="0" i="0" u="none" strike="noStrike" dirty="0">
                <a:solidFill>
                  <a:srgbClr val="000000"/>
                </a:solidFill>
                <a:effectLst/>
                <a:latin typeface="Calibri" panose="020F0502020204030204" pitchFamily="34" charset="0"/>
              </a:rPr>
              <a:t> 3 </a:t>
            </a:r>
            <a:r>
              <a:rPr lang="en-US" sz="1800" b="0" i="0" u="none" strike="noStrike" dirty="0" err="1">
                <a:solidFill>
                  <a:srgbClr val="000000"/>
                </a:solidFill>
                <a:effectLst/>
                <a:latin typeface="Calibri" panose="020F0502020204030204" pitchFamily="34" charset="0"/>
              </a:rPr>
              <a:t>woorden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uit</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mentimeter</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gebruikt</a:t>
            </a:r>
            <a:r>
              <a:rPr lang="en-US" sz="1800" b="0" i="0" u="none" strike="noStrike" dirty="0">
                <a:solidFill>
                  <a:srgbClr val="000000"/>
                </a:solidFill>
                <a:effectLst/>
                <a:latin typeface="Calibri" panose="020F0502020204030204" pitchFamily="34" charset="0"/>
              </a:rPr>
              <a:t>. De </a:t>
            </a:r>
            <a:r>
              <a:rPr lang="en-US" sz="1800" b="0" i="0" u="none" strike="noStrike" dirty="0" err="1">
                <a:solidFill>
                  <a:srgbClr val="000000"/>
                </a:solidFill>
                <a:effectLst/>
                <a:latin typeface="Calibri" panose="020F0502020204030204" pitchFamily="34" charset="0"/>
              </a:rPr>
              <a:t>tekst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zou</a:t>
            </a:r>
            <a:r>
              <a:rPr lang="en-US" sz="1800" b="0" i="0" u="none" strike="noStrike" dirty="0">
                <a:solidFill>
                  <a:srgbClr val="000000"/>
                </a:solidFill>
                <a:effectLst/>
                <a:latin typeface="Calibri" panose="020F0502020204030204" pitchFamily="34" charset="0"/>
              </a:rPr>
              <a:t> op de website van </a:t>
            </a:r>
            <a:r>
              <a:rPr lang="en-US" sz="1800" b="0" i="0" u="none" strike="noStrike" dirty="0" err="1">
                <a:solidFill>
                  <a:srgbClr val="000000"/>
                </a:solidFill>
                <a:effectLst/>
                <a:latin typeface="Calibri" panose="020F0502020204030204" pitchFamily="34" charset="0"/>
              </a:rPr>
              <a:t>jouw</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stageschool</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moeten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kunnen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verschijnen</a:t>
            </a:r>
            <a:r>
              <a:rPr lang="en-US" sz="1800" b="0" i="0" u="none" strike="noStrike"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a:t>
            </a:r>
          </a:p>
          <a:p>
            <a:pPr algn="l" rtl="0" fontAlgn="base"/>
            <a:endParaRPr lang="en-US" dirty="0">
              <a:solidFill>
                <a:srgbClr val="000000"/>
              </a:solidFill>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C: </a:t>
            </a:r>
            <a:r>
              <a:rPr lang="en-US" sz="1800" b="0" i="0" dirty="0" err="1">
                <a:solidFill>
                  <a:srgbClr val="000000"/>
                </a:solidFill>
                <a:effectLst/>
                <a:latin typeface="Calibri" panose="020F0502020204030204" pitchFamily="34" charset="0"/>
              </a:rPr>
              <a:t>Bedenk</a:t>
            </a:r>
            <a:r>
              <a:rPr lang="en-US" sz="1800" b="0" i="0" dirty="0">
                <a:solidFill>
                  <a:srgbClr val="000000"/>
                </a:solidFill>
                <a:effectLst/>
                <a:latin typeface="Calibri" panose="020F0502020204030204" pitchFamily="34" charset="0"/>
              </a:rPr>
              <a:t> hoe </a:t>
            </a:r>
            <a:r>
              <a:rPr lang="en-US" sz="1800" b="0" i="0" dirty="0" err="1">
                <a:solidFill>
                  <a:srgbClr val="000000"/>
                </a:solidFill>
                <a:effectLst/>
                <a:latin typeface="Calibri" panose="020F0502020204030204" pitchFamily="34" charset="0"/>
              </a:rPr>
              <a:t>deze</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visie</a:t>
            </a:r>
            <a:r>
              <a:rPr lang="en-US" sz="1800" b="0" i="0" dirty="0">
                <a:solidFill>
                  <a:srgbClr val="000000"/>
                </a:solidFill>
                <a:effectLst/>
                <a:latin typeface="Calibri" panose="020F0502020204030204" pitchFamily="34" charset="0"/>
              </a:rPr>
              <a:t> tot </a:t>
            </a:r>
            <a:r>
              <a:rPr lang="en-US" sz="1800" b="0" i="0" dirty="0" err="1">
                <a:solidFill>
                  <a:srgbClr val="000000"/>
                </a:solidFill>
                <a:effectLst/>
                <a:latin typeface="Calibri" panose="020F0502020204030204" pitchFamily="34" charset="0"/>
              </a:rPr>
              <a:t>uiting</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komt</a:t>
            </a:r>
            <a:r>
              <a:rPr lang="en-US" sz="1800" b="0" i="0" dirty="0">
                <a:solidFill>
                  <a:srgbClr val="000000"/>
                </a:solidFill>
                <a:effectLst/>
                <a:latin typeface="Calibri" panose="020F0502020204030204" pitchFamily="34" charset="0"/>
              </a:rPr>
              <a:t> in </a:t>
            </a:r>
            <a:r>
              <a:rPr lang="en-US" sz="1800" b="0" i="0" dirty="0" err="1">
                <a:solidFill>
                  <a:srgbClr val="000000"/>
                </a:solidFill>
                <a:effectLst/>
                <a:latin typeface="Calibri" panose="020F0502020204030204" pitchFamily="34" charset="0"/>
              </a:rPr>
              <a:t>jouw</a:t>
            </a:r>
            <a:r>
              <a:rPr lang="en-US" sz="1800" b="0" i="0" dirty="0">
                <a:solidFill>
                  <a:srgbClr val="000000"/>
                </a:solidFill>
                <a:effectLst/>
                <a:latin typeface="Calibri" panose="020F0502020204030204" pitchFamily="34" charset="0"/>
              </a:rPr>
              <a:t> </a:t>
            </a:r>
            <a:r>
              <a:rPr lang="en-US" sz="1800" b="0" i="0" dirty="0" err="1">
                <a:solidFill>
                  <a:srgbClr val="000000"/>
                </a:solidFill>
                <a:effectLst/>
                <a:latin typeface="Calibri" panose="020F0502020204030204" pitchFamily="34" charset="0"/>
              </a:rPr>
              <a:t>lespraktijk</a:t>
            </a:r>
            <a:r>
              <a:rPr lang="en-US" sz="1800" b="0" i="0" dirty="0">
                <a:solidFill>
                  <a:srgbClr val="000000"/>
                </a:solidFill>
                <a:effectLst/>
                <a:latin typeface="Calibri" panose="020F0502020204030204" pitchFamily="34" charset="0"/>
              </a:rPr>
              <a:t>.</a:t>
            </a:r>
          </a:p>
        </p:txBody>
      </p:sp>
    </p:spTree>
    <p:extLst>
      <p:ext uri="{BB962C8B-B14F-4D97-AF65-F5344CB8AC3E}">
        <p14:creationId xmlns:p14="http://schemas.microsoft.com/office/powerpoint/2010/main" val="3524924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6AC83-75B8-6763-7DBC-C53384CD914A}"/>
              </a:ext>
            </a:extLst>
          </p:cNvPr>
          <p:cNvSpPr>
            <a:spLocks noGrp="1"/>
          </p:cNvSpPr>
          <p:nvPr>
            <p:ph type="title"/>
          </p:nvPr>
        </p:nvSpPr>
        <p:spPr>
          <a:xfrm>
            <a:off x="628650" y="274639"/>
            <a:ext cx="7886700" cy="529978"/>
          </a:xfrm>
        </p:spPr>
        <p:txBody>
          <a:bodyPr anchor="ctr">
            <a:normAutofit/>
          </a:bodyPr>
          <a:lstStyle/>
          <a:p>
            <a:r>
              <a:rPr lang="nl-NL" sz="3100"/>
              <a:t>Taalgericht lesgeven</a:t>
            </a:r>
          </a:p>
        </p:txBody>
      </p:sp>
      <p:sp>
        <p:nvSpPr>
          <p:cNvPr id="8" name="Rechthoek 7">
            <a:extLst>
              <a:ext uri="{FF2B5EF4-FFF2-40B4-BE49-F238E27FC236}">
                <a16:creationId xmlns:a16="http://schemas.microsoft.com/office/drawing/2014/main" id="{AF49E54A-CD1C-F04F-3114-E0C1516CDC15}"/>
              </a:ext>
            </a:extLst>
          </p:cNvPr>
          <p:cNvSpPr/>
          <p:nvPr/>
        </p:nvSpPr>
        <p:spPr>
          <a:xfrm>
            <a:off x="212041" y="2330446"/>
            <a:ext cx="1828800" cy="1015663"/>
          </a:xfrm>
          <a:prstGeom prst="rect">
            <a:avLst/>
          </a:prstGeom>
          <a:noFill/>
        </p:spPr>
        <p:txBody>
          <a:bodyPr wrap="square" lIns="91440" tIns="45720" rIns="91440" bIns="45720">
            <a:spAutoFit/>
          </a:bodyPr>
          <a:lstStyle/>
          <a:p>
            <a:pPr algn="ctr"/>
            <a:r>
              <a:rPr lang="nl-NL" sz="3000" b="0" cap="none" spc="0">
                <a:ln w="0"/>
                <a:solidFill>
                  <a:schemeClr val="accent1"/>
                </a:solidFill>
                <a:effectLst>
                  <a:outerShdw blurRad="38100" dist="25400" dir="5400000" algn="ctr" rotWithShape="0">
                    <a:srgbClr val="6E747A">
                      <a:alpha val="43000"/>
                    </a:srgbClr>
                  </a:outerShdw>
                </a:effectLst>
              </a:rPr>
              <a:t>Van DAT naar CAT</a:t>
            </a:r>
          </a:p>
        </p:txBody>
      </p:sp>
      <p:pic>
        <p:nvPicPr>
          <p:cNvPr id="3" name="Google Shape;145;p5">
            <a:extLst>
              <a:ext uri="{FF2B5EF4-FFF2-40B4-BE49-F238E27FC236}">
                <a16:creationId xmlns:a16="http://schemas.microsoft.com/office/drawing/2014/main" id="{4AC25C38-9981-A691-6A2A-869A55B07753}"/>
              </a:ext>
            </a:extLst>
          </p:cNvPr>
          <p:cNvPicPr preferRelativeResize="0"/>
          <p:nvPr/>
        </p:nvPicPr>
        <p:blipFill rotWithShape="1">
          <a:blip r:embed="rId3">
            <a:alphaModFix/>
          </a:blip>
          <a:srcRect/>
          <a:stretch/>
        </p:blipFill>
        <p:spPr>
          <a:xfrm>
            <a:off x="2040841" y="1024160"/>
            <a:ext cx="6319388" cy="3976100"/>
          </a:xfrm>
          <a:prstGeom prst="rect">
            <a:avLst/>
          </a:prstGeom>
          <a:noFill/>
          <a:ln>
            <a:noFill/>
          </a:ln>
        </p:spPr>
      </p:pic>
    </p:spTree>
    <p:extLst>
      <p:ext uri="{BB962C8B-B14F-4D97-AF65-F5344CB8AC3E}">
        <p14:creationId xmlns:p14="http://schemas.microsoft.com/office/powerpoint/2010/main" val="1370593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6AC83-75B8-6763-7DBC-C53384CD914A}"/>
              </a:ext>
            </a:extLst>
          </p:cNvPr>
          <p:cNvSpPr>
            <a:spLocks noGrp="1"/>
          </p:cNvSpPr>
          <p:nvPr>
            <p:ph type="title"/>
          </p:nvPr>
        </p:nvSpPr>
        <p:spPr>
          <a:xfrm>
            <a:off x="829617" y="279663"/>
            <a:ext cx="7886700" cy="529978"/>
          </a:xfrm>
        </p:spPr>
        <p:txBody>
          <a:bodyPr anchor="ctr">
            <a:normAutofit/>
          </a:bodyPr>
          <a:lstStyle/>
          <a:p>
            <a:r>
              <a:rPr lang="nl-NL" sz="3100" dirty="0"/>
              <a:t>Taalgericht lesgeven</a:t>
            </a:r>
          </a:p>
        </p:txBody>
      </p:sp>
      <p:pic>
        <p:nvPicPr>
          <p:cNvPr id="6" name="Google Shape;159;g2df83134378_0_5">
            <a:extLst>
              <a:ext uri="{FF2B5EF4-FFF2-40B4-BE49-F238E27FC236}">
                <a16:creationId xmlns:a16="http://schemas.microsoft.com/office/drawing/2014/main" id="{79626C8E-C09A-6CD8-2C06-6C7D5E5C9E29}"/>
              </a:ext>
            </a:extLst>
          </p:cNvPr>
          <p:cNvPicPr preferRelativeResize="0"/>
          <p:nvPr/>
        </p:nvPicPr>
        <p:blipFill rotWithShape="1">
          <a:blip r:embed="rId3">
            <a:alphaModFix/>
          </a:blip>
          <a:srcRect/>
          <a:stretch/>
        </p:blipFill>
        <p:spPr>
          <a:xfrm>
            <a:off x="1971998" y="954044"/>
            <a:ext cx="6330173" cy="3755160"/>
          </a:xfrm>
          <a:prstGeom prst="rect">
            <a:avLst/>
          </a:prstGeom>
          <a:noFill/>
          <a:ln>
            <a:noFill/>
          </a:ln>
        </p:spPr>
      </p:pic>
      <p:sp>
        <p:nvSpPr>
          <p:cNvPr id="8" name="Rechthoek 7">
            <a:extLst>
              <a:ext uri="{FF2B5EF4-FFF2-40B4-BE49-F238E27FC236}">
                <a16:creationId xmlns:a16="http://schemas.microsoft.com/office/drawing/2014/main" id="{AF49E54A-CD1C-F04F-3114-E0C1516CDC15}"/>
              </a:ext>
            </a:extLst>
          </p:cNvPr>
          <p:cNvSpPr/>
          <p:nvPr/>
        </p:nvSpPr>
        <p:spPr>
          <a:xfrm>
            <a:off x="-64795" y="2571750"/>
            <a:ext cx="1710742" cy="1015663"/>
          </a:xfrm>
          <a:prstGeom prst="rect">
            <a:avLst/>
          </a:prstGeom>
          <a:noFill/>
        </p:spPr>
        <p:txBody>
          <a:bodyPr wrap="square" lIns="91440" tIns="45720" rIns="91440" bIns="45720">
            <a:spAutoFit/>
          </a:bodyPr>
          <a:lstStyle/>
          <a:p>
            <a:pPr algn="ctr"/>
            <a:r>
              <a:rPr lang="nl-NL" sz="3000" b="0" cap="none" spc="0">
                <a:ln w="0"/>
                <a:solidFill>
                  <a:schemeClr val="accent1"/>
                </a:solidFill>
                <a:effectLst>
                  <a:outerShdw blurRad="38100" dist="25400" dir="5400000" algn="ctr" rotWithShape="0">
                    <a:srgbClr val="6E747A">
                      <a:alpha val="43000"/>
                    </a:srgbClr>
                  </a:outerShdw>
                </a:effectLst>
              </a:rPr>
              <a:t>Van DAT naar CAT</a:t>
            </a:r>
          </a:p>
        </p:txBody>
      </p:sp>
    </p:spTree>
    <p:extLst>
      <p:ext uri="{BB962C8B-B14F-4D97-AF65-F5344CB8AC3E}">
        <p14:creationId xmlns:p14="http://schemas.microsoft.com/office/powerpoint/2010/main" val="2432662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CB42A-E62A-F37A-E7BC-B339A693D854}"/>
              </a:ext>
            </a:extLst>
          </p:cNvPr>
          <p:cNvSpPr>
            <a:spLocks noGrp="1"/>
          </p:cNvSpPr>
          <p:nvPr>
            <p:ph type="title"/>
          </p:nvPr>
        </p:nvSpPr>
        <p:spPr/>
        <p:txBody>
          <a:bodyPr>
            <a:normAutofit/>
          </a:bodyPr>
          <a:lstStyle/>
          <a:p>
            <a:r>
              <a:rPr lang="en-US" sz="2800" b="0" i="0" dirty="0">
                <a:effectLst/>
              </a:rPr>
              <a:t>​</a:t>
            </a:r>
            <a:r>
              <a:rPr lang="en-US" sz="2800" dirty="0" err="1"/>
              <a:t>Taalgericht</a:t>
            </a:r>
            <a:r>
              <a:rPr lang="en-US" sz="2800" dirty="0"/>
              <a:t> </a:t>
            </a:r>
            <a:r>
              <a:rPr lang="en-US" sz="2800" dirty="0" err="1"/>
              <a:t>onderwijs</a:t>
            </a:r>
            <a:r>
              <a:rPr lang="en-US" sz="2800" b="0" i="0" dirty="0">
                <a:effectLst/>
              </a:rPr>
              <a:t>​</a:t>
            </a:r>
            <a:endParaRPr lang="nl-NL" sz="2800" dirty="0"/>
          </a:p>
        </p:txBody>
      </p:sp>
      <p:sp>
        <p:nvSpPr>
          <p:cNvPr id="3" name="Tijdelijke aanduiding voor inhoud 2">
            <a:extLst>
              <a:ext uri="{FF2B5EF4-FFF2-40B4-BE49-F238E27FC236}">
                <a16:creationId xmlns:a16="http://schemas.microsoft.com/office/drawing/2014/main" id="{63B1A05D-A5EF-6B9E-6F1D-906DA9212894}"/>
              </a:ext>
            </a:extLst>
          </p:cNvPr>
          <p:cNvSpPr>
            <a:spLocks noGrp="1"/>
          </p:cNvSpPr>
          <p:nvPr>
            <p:ph idx="1"/>
          </p:nvPr>
        </p:nvSpPr>
        <p:spPr/>
        <p:txBody>
          <a:bodyPr>
            <a:normAutofit/>
          </a:bodyPr>
          <a:lstStyle/>
          <a:p>
            <a:r>
              <a:rPr lang="nl-NL" sz="1800" b="0" i="0" dirty="0">
                <a:solidFill>
                  <a:srgbClr val="040C28"/>
                </a:solidFill>
                <a:effectLst/>
              </a:rPr>
              <a:t>Taalsteun</a:t>
            </a:r>
            <a:r>
              <a:rPr lang="nl-NL" sz="1800" b="0" i="0" dirty="0">
                <a:solidFill>
                  <a:srgbClr val="474747"/>
                </a:solidFill>
                <a:effectLst/>
              </a:rPr>
              <a:t> omvat verschillende facetten: </a:t>
            </a:r>
          </a:p>
          <a:p>
            <a:pPr marL="457200" indent="-457200">
              <a:buFont typeface="Arial" panose="020B0604020202020204" pitchFamily="34" charset="0"/>
              <a:buChar char="•"/>
            </a:pPr>
            <a:r>
              <a:rPr lang="nl-NL" sz="1800" b="0" i="0" dirty="0">
                <a:solidFill>
                  <a:srgbClr val="474747"/>
                </a:solidFill>
                <a:effectLst/>
              </a:rPr>
              <a:t>taalaanbod begrijpelijk maken (bijvoorbeeld visuele ondersteuning, </a:t>
            </a:r>
          </a:p>
          <a:p>
            <a:pPr marL="457200" indent="-457200">
              <a:buFont typeface="Arial" panose="020B0604020202020204" pitchFamily="34" charset="0"/>
              <a:buChar char="•"/>
            </a:pPr>
            <a:r>
              <a:rPr lang="nl-NL" sz="1800" b="0" i="0" dirty="0">
                <a:solidFill>
                  <a:srgbClr val="474747"/>
                </a:solidFill>
                <a:effectLst/>
              </a:rPr>
              <a:t>lichaamstaal, woorden beklemtonen </a:t>
            </a:r>
          </a:p>
          <a:p>
            <a:pPr marL="457200" indent="-457200">
              <a:buFont typeface="Arial" panose="020B0604020202020204" pitchFamily="34" charset="0"/>
              <a:buChar char="•"/>
            </a:pPr>
            <a:r>
              <a:rPr lang="nl-NL" sz="1800" b="0" i="0" dirty="0">
                <a:solidFill>
                  <a:srgbClr val="474747"/>
                </a:solidFill>
                <a:effectLst/>
              </a:rPr>
              <a:t>aanbieden van ondersteunende hulpmiddelen om begrip te verhogen (bijvoorbeeld </a:t>
            </a:r>
            <a:r>
              <a:rPr lang="nl-NL" sz="1800" b="0" i="0" dirty="0" err="1">
                <a:solidFill>
                  <a:srgbClr val="474747"/>
                </a:solidFill>
                <a:effectLst/>
              </a:rPr>
              <a:t>mindmap</a:t>
            </a:r>
            <a:r>
              <a:rPr lang="nl-NL" sz="1800" b="0" i="0" dirty="0">
                <a:solidFill>
                  <a:srgbClr val="474747"/>
                </a:solidFill>
                <a:effectLst/>
              </a:rPr>
              <a:t>, </a:t>
            </a:r>
            <a:r>
              <a:rPr lang="nl-NL" sz="1800" b="0" i="0" dirty="0" err="1">
                <a:solidFill>
                  <a:srgbClr val="474747"/>
                </a:solidFill>
                <a:effectLst/>
              </a:rPr>
              <a:t>woordweb</a:t>
            </a:r>
            <a:r>
              <a:rPr lang="nl-NL" sz="1800" b="0" i="0" dirty="0">
                <a:solidFill>
                  <a:srgbClr val="474747"/>
                </a:solidFill>
                <a:effectLst/>
              </a:rPr>
              <a:t>, beeldwoordenboek, ondersteunende filmpjes)</a:t>
            </a:r>
          </a:p>
        </p:txBody>
      </p:sp>
      <p:pic>
        <p:nvPicPr>
          <p:cNvPr id="1026" name="Picture 2">
            <a:extLst>
              <a:ext uri="{FF2B5EF4-FFF2-40B4-BE49-F238E27FC236}">
                <a16:creationId xmlns:a16="http://schemas.microsoft.com/office/drawing/2014/main" id="{99C8BD77-2C24-FD3F-D247-5081EF4B0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059" y="0"/>
            <a:ext cx="1996291" cy="1996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884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1809C-3BD2-3702-CC0D-C18D3BC3834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B238F81-0002-80F4-0CFF-09EDFE27D87C}"/>
              </a:ext>
            </a:extLst>
          </p:cNvPr>
          <p:cNvSpPr>
            <a:spLocks noGrp="1"/>
          </p:cNvSpPr>
          <p:nvPr>
            <p:ph type="title"/>
          </p:nvPr>
        </p:nvSpPr>
        <p:spPr/>
        <p:txBody>
          <a:bodyPr>
            <a:normAutofit/>
          </a:bodyPr>
          <a:lstStyle/>
          <a:p>
            <a:r>
              <a:rPr lang="en-US" sz="2800" b="0" i="0" dirty="0">
                <a:effectLst/>
              </a:rPr>
              <a:t>​</a:t>
            </a:r>
            <a:r>
              <a:rPr lang="en-US" sz="2800" dirty="0"/>
              <a:t>Hoe </a:t>
            </a:r>
            <a:r>
              <a:rPr lang="en-US" sz="2800" dirty="0" err="1"/>
              <a:t>helpt</a:t>
            </a:r>
            <a:r>
              <a:rPr lang="en-US" sz="2800" dirty="0"/>
              <a:t> </a:t>
            </a:r>
            <a:r>
              <a:rPr lang="en-US" sz="2800" dirty="0" err="1"/>
              <a:t>taalsteun</a:t>
            </a:r>
            <a:r>
              <a:rPr lang="en-US" sz="2800" dirty="0"/>
              <a:t> </a:t>
            </a:r>
            <a:r>
              <a:rPr lang="en-US" sz="2800" dirty="0" err="1"/>
              <a:t>bij</a:t>
            </a:r>
            <a:r>
              <a:rPr lang="en-US" sz="2800" dirty="0"/>
              <a:t> CAT?</a:t>
            </a:r>
            <a:endParaRPr lang="nl-NL" sz="2800" dirty="0"/>
          </a:p>
        </p:txBody>
      </p:sp>
      <p:sp>
        <p:nvSpPr>
          <p:cNvPr id="3" name="Tijdelijke aanduiding voor inhoud 2">
            <a:extLst>
              <a:ext uri="{FF2B5EF4-FFF2-40B4-BE49-F238E27FC236}">
                <a16:creationId xmlns:a16="http://schemas.microsoft.com/office/drawing/2014/main" id="{A47D1331-CB8F-932E-ADE6-6D3C69F838C1}"/>
              </a:ext>
            </a:extLst>
          </p:cNvPr>
          <p:cNvSpPr>
            <a:spLocks noGrp="1"/>
          </p:cNvSpPr>
          <p:nvPr>
            <p:ph idx="1"/>
          </p:nvPr>
        </p:nvSpPr>
        <p:spPr>
          <a:xfrm>
            <a:off x="864972" y="1370013"/>
            <a:ext cx="7650377" cy="3262312"/>
          </a:xfrm>
        </p:spPr>
        <p:txBody>
          <a:bodyPr>
            <a:normAutofit/>
          </a:bodyPr>
          <a:lstStyle/>
          <a:p>
            <a:r>
              <a:rPr lang="nl-NL" sz="2400" i="1" dirty="0"/>
              <a:t>Door grootschalige ontbossing in tropische gebieden neemt de </a:t>
            </a:r>
            <a:r>
              <a:rPr lang="nl-NL" sz="2400" i="1" dirty="0" err="1"/>
              <a:t>evapotranspiratie</a:t>
            </a:r>
            <a:r>
              <a:rPr lang="nl-NL" sz="2400" i="1" dirty="0"/>
              <a:t> significant af. Hierdoor wordt de regionale watercyclus verstoord, wat leidt tot een afname van neerslag en een toename van bodemerosie. Bovendien heeft ontbossing invloed op de koolstofkringloop, aangezien bomen functioneren als koolstofreservoirs. Het verdwijnen van deze reservoirs draagt bij aan een verhoogde concentratie van CO₂ in de atmosfeer, hetgeen het versterkte broeikaseffect stimuleert.</a:t>
            </a:r>
            <a:endParaRPr lang="nl-NL" sz="2400" i="1" dirty="0">
              <a:solidFill>
                <a:srgbClr val="474747"/>
              </a:solidFill>
            </a:endParaRPr>
          </a:p>
          <a:p>
            <a:pPr marL="285750" indent="-285750">
              <a:buFontTx/>
              <a:buChar char="-"/>
            </a:pPr>
            <a:endParaRPr lang="nl-NL" sz="1800" i="1" dirty="0">
              <a:solidFill>
                <a:srgbClr val="474747"/>
              </a:solidFill>
            </a:endParaRPr>
          </a:p>
          <a:p>
            <a:endParaRPr lang="nl-NL" sz="1800" b="0" i="1" dirty="0">
              <a:solidFill>
                <a:srgbClr val="474747"/>
              </a:solidFill>
              <a:effectLst/>
            </a:endParaRPr>
          </a:p>
        </p:txBody>
      </p:sp>
    </p:spTree>
    <p:extLst>
      <p:ext uri="{BB962C8B-B14F-4D97-AF65-F5344CB8AC3E}">
        <p14:creationId xmlns:p14="http://schemas.microsoft.com/office/powerpoint/2010/main" val="722433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5B44C-BF38-0D66-C1ED-56AFF133FBF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47D29F9-5BC4-0BD4-3355-FAB8BE01B9DE}"/>
              </a:ext>
            </a:extLst>
          </p:cNvPr>
          <p:cNvSpPr>
            <a:spLocks noGrp="1"/>
          </p:cNvSpPr>
          <p:nvPr>
            <p:ph type="title"/>
          </p:nvPr>
        </p:nvSpPr>
        <p:spPr/>
        <p:txBody>
          <a:bodyPr>
            <a:normAutofit/>
          </a:bodyPr>
          <a:lstStyle/>
          <a:p>
            <a:r>
              <a:rPr lang="en-US" sz="2800" b="0" i="0" dirty="0">
                <a:effectLst/>
              </a:rPr>
              <a:t>​</a:t>
            </a:r>
            <a:r>
              <a:rPr lang="en-US" sz="2800" dirty="0"/>
              <a:t>Hoe </a:t>
            </a:r>
            <a:r>
              <a:rPr lang="en-US" sz="2800" dirty="0" err="1"/>
              <a:t>helpt</a:t>
            </a:r>
            <a:r>
              <a:rPr lang="en-US" sz="2800" dirty="0"/>
              <a:t> </a:t>
            </a:r>
            <a:r>
              <a:rPr lang="en-US" sz="2800" dirty="0" err="1"/>
              <a:t>taalsteun</a:t>
            </a:r>
            <a:r>
              <a:rPr lang="en-US" sz="2800" dirty="0"/>
              <a:t> </a:t>
            </a:r>
            <a:r>
              <a:rPr lang="en-US" sz="2800" dirty="0" err="1"/>
              <a:t>bij</a:t>
            </a:r>
            <a:r>
              <a:rPr lang="en-US" sz="2800" dirty="0"/>
              <a:t> CAT?</a:t>
            </a:r>
            <a:endParaRPr lang="nl-NL" sz="2800" dirty="0"/>
          </a:p>
        </p:txBody>
      </p:sp>
      <p:sp>
        <p:nvSpPr>
          <p:cNvPr id="3" name="Tijdelijke aanduiding voor inhoud 2">
            <a:extLst>
              <a:ext uri="{FF2B5EF4-FFF2-40B4-BE49-F238E27FC236}">
                <a16:creationId xmlns:a16="http://schemas.microsoft.com/office/drawing/2014/main" id="{E8A2B57B-6C65-69A1-3D1B-BBE252B3F9D8}"/>
              </a:ext>
            </a:extLst>
          </p:cNvPr>
          <p:cNvSpPr>
            <a:spLocks noGrp="1"/>
          </p:cNvSpPr>
          <p:nvPr>
            <p:ph idx="1"/>
          </p:nvPr>
        </p:nvSpPr>
        <p:spPr>
          <a:xfrm>
            <a:off x="832022" y="1370013"/>
            <a:ext cx="7683328" cy="3262312"/>
          </a:xfrm>
        </p:spPr>
        <p:txBody>
          <a:bodyPr>
            <a:normAutofit/>
          </a:bodyPr>
          <a:lstStyle/>
          <a:p>
            <a:r>
              <a:rPr lang="nl-NL" sz="2400" dirty="0">
                <a:solidFill>
                  <a:srgbClr val="474747"/>
                </a:solidFill>
              </a:rPr>
              <a:t>Hoe kun je dit makkelijker maken?</a:t>
            </a:r>
          </a:p>
          <a:p>
            <a:pPr marL="457200" indent="-457200">
              <a:buAutoNum type="arabicPeriod"/>
            </a:pPr>
            <a:r>
              <a:rPr lang="nl-NL" sz="2400" dirty="0">
                <a:solidFill>
                  <a:srgbClr val="474747"/>
                </a:solidFill>
              </a:rPr>
              <a:t>Moeilijke begrippen isoleren en deze verduidelijken</a:t>
            </a:r>
          </a:p>
          <a:p>
            <a:pPr marL="457200" indent="-457200">
              <a:buAutoNum type="arabicPeriod"/>
            </a:pPr>
            <a:r>
              <a:rPr lang="nl-NL" sz="2400" dirty="0">
                <a:solidFill>
                  <a:srgbClr val="474747"/>
                </a:solidFill>
              </a:rPr>
              <a:t>Pijlmodel naast de tekst met oorzaak-gevolg</a:t>
            </a:r>
          </a:p>
          <a:p>
            <a:pPr marL="457200" indent="-457200">
              <a:buAutoNum type="arabicPeriod"/>
            </a:pPr>
            <a:r>
              <a:rPr lang="nl-NL" sz="2400" dirty="0">
                <a:solidFill>
                  <a:srgbClr val="474747"/>
                </a:solidFill>
              </a:rPr>
              <a:t>Signaalwoorden markeren</a:t>
            </a:r>
          </a:p>
          <a:p>
            <a:pPr marL="457200" indent="-457200">
              <a:buAutoNum type="arabicPeriod"/>
            </a:pPr>
            <a:r>
              <a:rPr lang="nl-NL" sz="2400" dirty="0">
                <a:solidFill>
                  <a:srgbClr val="474747"/>
                </a:solidFill>
              </a:rPr>
              <a:t>Werken met visuele ondersteuning (beelden, schema’s grafieken, </a:t>
            </a:r>
            <a:r>
              <a:rPr lang="nl-NL" sz="2400" dirty="0" err="1">
                <a:solidFill>
                  <a:srgbClr val="474747"/>
                </a:solidFill>
              </a:rPr>
              <a:t>mindmaps</a:t>
            </a:r>
            <a:r>
              <a:rPr lang="nl-NL" sz="2400" dirty="0">
                <a:solidFill>
                  <a:srgbClr val="474747"/>
                </a:solidFill>
              </a:rPr>
              <a:t>). </a:t>
            </a:r>
          </a:p>
          <a:p>
            <a:pPr marL="457200" indent="-457200">
              <a:buAutoNum type="arabicPeriod"/>
            </a:pPr>
            <a:endParaRPr lang="nl-NL" sz="2400" dirty="0">
              <a:solidFill>
                <a:srgbClr val="474747"/>
              </a:solidFill>
            </a:endParaRPr>
          </a:p>
          <a:p>
            <a:pPr marL="285750" indent="-285750">
              <a:buFontTx/>
              <a:buChar char="-"/>
            </a:pPr>
            <a:endParaRPr lang="nl-NL" sz="1800" dirty="0">
              <a:solidFill>
                <a:srgbClr val="474747"/>
              </a:solidFill>
            </a:endParaRPr>
          </a:p>
          <a:p>
            <a:endParaRPr lang="nl-NL" sz="1800" b="0" i="0" dirty="0">
              <a:solidFill>
                <a:srgbClr val="474747"/>
              </a:solidFill>
              <a:effectLst/>
            </a:endParaRPr>
          </a:p>
        </p:txBody>
      </p:sp>
    </p:spTree>
    <p:extLst>
      <p:ext uri="{BB962C8B-B14F-4D97-AF65-F5344CB8AC3E}">
        <p14:creationId xmlns:p14="http://schemas.microsoft.com/office/powerpoint/2010/main" val="515909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CB3B5-98B5-05DC-7C56-4FE86251121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01FF938-8CD9-3F1A-E690-5EDA56B6B67E}"/>
              </a:ext>
            </a:extLst>
          </p:cNvPr>
          <p:cNvSpPr>
            <a:spLocks noGrp="1"/>
          </p:cNvSpPr>
          <p:nvPr>
            <p:ph type="title"/>
          </p:nvPr>
        </p:nvSpPr>
        <p:spPr/>
        <p:txBody>
          <a:bodyPr>
            <a:normAutofit/>
          </a:bodyPr>
          <a:lstStyle/>
          <a:p>
            <a:r>
              <a:rPr lang="en-US" sz="2800" dirty="0" err="1"/>
              <a:t>Leerlingen</a:t>
            </a:r>
            <a:r>
              <a:rPr lang="en-US" sz="2800" dirty="0"/>
              <a:t> CAT laten </a:t>
            </a:r>
            <a:r>
              <a:rPr lang="en-US" sz="2800" dirty="0" err="1"/>
              <a:t>gebruiken</a:t>
            </a:r>
            <a:endParaRPr lang="nl-NL" sz="2800" dirty="0"/>
          </a:p>
        </p:txBody>
      </p:sp>
      <p:sp>
        <p:nvSpPr>
          <p:cNvPr id="3" name="Tijdelijke aanduiding voor inhoud 2">
            <a:extLst>
              <a:ext uri="{FF2B5EF4-FFF2-40B4-BE49-F238E27FC236}">
                <a16:creationId xmlns:a16="http://schemas.microsoft.com/office/drawing/2014/main" id="{A033F8B4-C8F9-41FD-83EA-AE3ABAF72482}"/>
              </a:ext>
            </a:extLst>
          </p:cNvPr>
          <p:cNvSpPr>
            <a:spLocks noGrp="1"/>
          </p:cNvSpPr>
          <p:nvPr>
            <p:ph idx="1"/>
          </p:nvPr>
        </p:nvSpPr>
        <p:spPr>
          <a:xfrm>
            <a:off x="991115" y="1262921"/>
            <a:ext cx="7886700" cy="3262312"/>
          </a:xfrm>
        </p:spPr>
        <p:txBody>
          <a:bodyPr>
            <a:normAutofit/>
          </a:bodyPr>
          <a:lstStyle/>
          <a:p>
            <a:r>
              <a:rPr lang="nl-NL" sz="2400" dirty="0">
                <a:solidFill>
                  <a:srgbClr val="474747"/>
                </a:solidFill>
              </a:rPr>
              <a:t>Taalframes aanbieden:</a:t>
            </a:r>
          </a:p>
          <a:p>
            <a:pPr marL="342900" indent="-342900">
              <a:buFontTx/>
              <a:buChar char="-"/>
            </a:pPr>
            <a:r>
              <a:rPr lang="nl-NL" sz="2400" dirty="0">
                <a:solidFill>
                  <a:srgbClr val="474747"/>
                </a:solidFill>
              </a:rPr>
              <a:t>Door ____ neemt ____ af.</a:t>
            </a:r>
          </a:p>
          <a:p>
            <a:pPr marL="342900" indent="-342900">
              <a:buFontTx/>
              <a:buChar char="-"/>
            </a:pPr>
            <a:r>
              <a:rPr lang="nl-NL" sz="2400" dirty="0">
                <a:solidFill>
                  <a:srgbClr val="474747"/>
                </a:solidFill>
              </a:rPr>
              <a:t>Het verdwijnen van ______ leidt tot_____.</a:t>
            </a:r>
          </a:p>
          <a:p>
            <a:pPr marL="342900" indent="-342900">
              <a:buFontTx/>
              <a:buChar char="-"/>
            </a:pPr>
            <a:r>
              <a:rPr lang="nl-NL" sz="2400" dirty="0">
                <a:solidFill>
                  <a:srgbClr val="474747"/>
                </a:solidFill>
              </a:rPr>
              <a:t>Aangezien _______, gebeurt _______.</a:t>
            </a:r>
          </a:p>
          <a:p>
            <a:pPr marL="342900" indent="-342900">
              <a:buFontTx/>
              <a:buChar char="-"/>
            </a:pPr>
            <a:endParaRPr lang="nl-NL" sz="2400" dirty="0">
              <a:solidFill>
                <a:srgbClr val="474747"/>
              </a:solidFill>
            </a:endParaRPr>
          </a:p>
          <a:p>
            <a:r>
              <a:rPr lang="nl-NL" sz="2400" dirty="0">
                <a:solidFill>
                  <a:srgbClr val="474747"/>
                </a:solidFill>
              </a:rPr>
              <a:t>Leerlingen de tekst laten samenvatten met gebruik van de juiste begrippen en signaalwoorden.</a:t>
            </a:r>
          </a:p>
          <a:p>
            <a:pPr marL="457200" indent="-457200">
              <a:buAutoNum type="arabicPeriod"/>
            </a:pPr>
            <a:endParaRPr lang="nl-NL" sz="2400" dirty="0">
              <a:solidFill>
                <a:srgbClr val="474747"/>
              </a:solidFill>
            </a:endParaRPr>
          </a:p>
          <a:p>
            <a:pPr marL="285750" indent="-285750">
              <a:buFontTx/>
              <a:buChar char="-"/>
            </a:pPr>
            <a:endParaRPr lang="nl-NL" sz="1800" dirty="0">
              <a:solidFill>
                <a:srgbClr val="474747"/>
              </a:solidFill>
            </a:endParaRPr>
          </a:p>
          <a:p>
            <a:endParaRPr lang="nl-NL" sz="1800" b="0" i="0" dirty="0">
              <a:solidFill>
                <a:srgbClr val="474747"/>
              </a:solidFill>
              <a:effectLst/>
            </a:endParaRPr>
          </a:p>
        </p:txBody>
      </p:sp>
    </p:spTree>
    <p:extLst>
      <p:ext uri="{BB962C8B-B14F-4D97-AF65-F5344CB8AC3E}">
        <p14:creationId xmlns:p14="http://schemas.microsoft.com/office/powerpoint/2010/main" val="3999801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BF27C-9E86-8BD0-8EE7-0FF258F69F36}"/>
              </a:ext>
            </a:extLst>
          </p:cNvPr>
          <p:cNvSpPr>
            <a:spLocks noGrp="1"/>
          </p:cNvSpPr>
          <p:nvPr>
            <p:ph type="title"/>
          </p:nvPr>
        </p:nvSpPr>
        <p:spPr/>
        <p:txBody>
          <a:bodyPr>
            <a:normAutofit fontScale="90000"/>
          </a:bodyPr>
          <a:lstStyle/>
          <a:p>
            <a:r>
              <a:rPr lang="en-US" sz="2500" b="1" i="0" u="none" strike="noStrike" dirty="0" err="1">
                <a:effectLst/>
              </a:rPr>
              <a:t>Onderwijs</a:t>
            </a:r>
            <a:r>
              <a:rPr lang="en-US" sz="2500" b="1" i="0" u="none" strike="noStrike" dirty="0">
                <a:effectLst/>
              </a:rPr>
              <a:t> </a:t>
            </a:r>
            <a:r>
              <a:rPr lang="en-US" sz="2500" b="1" i="0" u="none" strike="noStrike" dirty="0" err="1">
                <a:effectLst/>
              </a:rPr>
              <a:t>Leertechnologie</a:t>
            </a:r>
            <a:r>
              <a:rPr lang="en-US" sz="2500" b="1" i="0" u="none" strike="noStrike" dirty="0">
                <a:effectLst/>
              </a:rPr>
              <a:t> </a:t>
            </a:r>
            <a:r>
              <a:rPr lang="en-US" sz="2500" b="1" i="0" u="none" strike="noStrike" dirty="0" err="1">
                <a:effectLst/>
              </a:rPr>
              <a:t>inzetten</a:t>
            </a:r>
            <a:r>
              <a:rPr lang="en-US" sz="2500" b="1" i="0" u="none" strike="noStrike" dirty="0">
                <a:effectLst/>
              </a:rPr>
              <a:t> </a:t>
            </a:r>
            <a:r>
              <a:rPr lang="en-US" sz="2500" b="1" i="0" u="none" strike="noStrike" dirty="0" err="1">
                <a:effectLst/>
              </a:rPr>
              <a:t>voor</a:t>
            </a:r>
            <a:r>
              <a:rPr lang="en-US" sz="2500" b="1" i="0" u="none" strike="noStrike" dirty="0">
                <a:effectLst/>
              </a:rPr>
              <a:t> </a:t>
            </a:r>
            <a:r>
              <a:rPr lang="en-US" sz="2500" b="1" i="0" u="none" strike="noStrike" dirty="0" err="1">
                <a:effectLst/>
              </a:rPr>
              <a:t>klassenmanagement</a:t>
            </a:r>
            <a:endParaRPr lang="nl-NL" sz="2500" dirty="0"/>
          </a:p>
        </p:txBody>
      </p:sp>
      <p:pic>
        <p:nvPicPr>
          <p:cNvPr id="1026" name="Picture 2" descr="Afbeelding met tekst, sneeuwman, schermopname, sneeuw&#10;&#10;Door AI gegenereerde inhoud is mogelijk onjuist.">
            <a:extLst>
              <a:ext uri="{FF2B5EF4-FFF2-40B4-BE49-F238E27FC236}">
                <a16:creationId xmlns:a16="http://schemas.microsoft.com/office/drawing/2014/main" id="{7805A06B-DD91-C731-F0A4-B6235ED4B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84" y="2026625"/>
            <a:ext cx="3505863" cy="229711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2961F654-4A8B-00C5-964D-AADDF7CF2699}"/>
              </a:ext>
            </a:extLst>
          </p:cNvPr>
          <p:cNvSpPr txBox="1"/>
          <p:nvPr/>
        </p:nvSpPr>
        <p:spPr>
          <a:xfrm>
            <a:off x="628650" y="1071987"/>
            <a:ext cx="5222630" cy="369332"/>
          </a:xfrm>
          <a:prstGeom prst="rect">
            <a:avLst/>
          </a:prstGeom>
          <a:noFill/>
        </p:spPr>
        <p:txBody>
          <a:bodyPr wrap="square">
            <a:spAutoFit/>
          </a:bodyPr>
          <a:lstStyle/>
          <a:p>
            <a:r>
              <a:rPr lang="nl-NL" sz="1800" b="1" i="0" u="none" strike="noStrike">
                <a:solidFill>
                  <a:srgbClr val="000000"/>
                </a:solidFill>
                <a:effectLst/>
                <a:latin typeface="Arial" panose="020B0604020202020204" pitchFamily="34" charset="0"/>
              </a:rPr>
              <a:t>Classroom Screen</a:t>
            </a:r>
            <a:endParaRPr lang="nl-NL"/>
          </a:p>
        </p:txBody>
      </p:sp>
      <p:pic>
        <p:nvPicPr>
          <p:cNvPr id="1030" name="Picture 6" descr="Afbeelding met tekst, schermopname, tekenfilm&#10;&#10;Door AI gegenereerde inhoud is mogelijk onjuist.">
            <a:extLst>
              <a:ext uri="{FF2B5EF4-FFF2-40B4-BE49-F238E27FC236}">
                <a16:creationId xmlns:a16="http://schemas.microsoft.com/office/drawing/2014/main" id="{F0D1F9DD-2CA3-020E-C577-4221F136DF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561" y="1545273"/>
            <a:ext cx="3972158" cy="133966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Afbeelding met tekst, schermopname, tekenfilm&#10;&#10;Door AI gegenereerde inhoud is mogelijk onjuist.">
            <a:extLst>
              <a:ext uri="{FF2B5EF4-FFF2-40B4-BE49-F238E27FC236}">
                <a16:creationId xmlns:a16="http://schemas.microsoft.com/office/drawing/2014/main" id="{D8647584-DF33-DB8C-A956-1B53467424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468" y="2851808"/>
            <a:ext cx="4162345" cy="209099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0FFFC6E3-88EE-8AC4-2618-4326BEF3AEC8}"/>
              </a:ext>
            </a:extLst>
          </p:cNvPr>
          <p:cNvSpPr txBox="1"/>
          <p:nvPr/>
        </p:nvSpPr>
        <p:spPr>
          <a:xfrm>
            <a:off x="6323280" y="1071987"/>
            <a:ext cx="1890345" cy="369332"/>
          </a:xfrm>
          <a:prstGeom prst="rect">
            <a:avLst/>
          </a:prstGeom>
          <a:noFill/>
        </p:spPr>
        <p:txBody>
          <a:bodyPr wrap="square">
            <a:spAutoFit/>
          </a:bodyPr>
          <a:lstStyle/>
          <a:p>
            <a:r>
              <a:rPr lang="nl-NL" sz="1800" b="1" i="0" u="none" strike="noStrike" err="1">
                <a:solidFill>
                  <a:srgbClr val="000000"/>
                </a:solidFill>
                <a:effectLst/>
                <a:latin typeface="Arial" panose="020B0604020202020204" pitchFamily="34" charset="0"/>
              </a:rPr>
              <a:t>ClassDojo</a:t>
            </a:r>
            <a:r>
              <a:rPr lang="nl-NL" sz="1800" b="0" i="0">
                <a:solidFill>
                  <a:srgbClr val="000000"/>
                </a:solidFill>
                <a:effectLst/>
                <a:latin typeface="Arial" panose="020B0604020202020204" pitchFamily="34" charset="0"/>
              </a:rPr>
              <a:t>​</a:t>
            </a:r>
            <a:endParaRPr lang="nl-NL"/>
          </a:p>
        </p:txBody>
      </p:sp>
    </p:spTree>
    <p:extLst>
      <p:ext uri="{BB962C8B-B14F-4D97-AF65-F5344CB8AC3E}">
        <p14:creationId xmlns:p14="http://schemas.microsoft.com/office/powerpoint/2010/main" val="2349769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689C8-4B6F-A54F-7E2D-61CD0231D702}"/>
              </a:ext>
            </a:extLst>
          </p:cNvPr>
          <p:cNvSpPr>
            <a:spLocks noGrp="1"/>
          </p:cNvSpPr>
          <p:nvPr>
            <p:ph type="title"/>
          </p:nvPr>
        </p:nvSpPr>
        <p:spPr/>
        <p:txBody>
          <a:bodyPr/>
          <a:lstStyle/>
          <a:p>
            <a:r>
              <a:rPr lang="nl-NL"/>
              <a:t>Doelen</a:t>
            </a:r>
          </a:p>
        </p:txBody>
      </p:sp>
      <p:sp>
        <p:nvSpPr>
          <p:cNvPr id="3" name="Tijdelijke aanduiding voor inhoud 2">
            <a:extLst>
              <a:ext uri="{FF2B5EF4-FFF2-40B4-BE49-F238E27FC236}">
                <a16:creationId xmlns:a16="http://schemas.microsoft.com/office/drawing/2014/main" id="{B1801C3B-2FB7-D52C-AB7D-E31C4F592ED0}"/>
              </a:ext>
            </a:extLst>
          </p:cNvPr>
          <p:cNvSpPr>
            <a:spLocks noGrp="1"/>
          </p:cNvSpPr>
          <p:nvPr>
            <p:ph idx="1"/>
          </p:nvPr>
        </p:nvSpPr>
        <p:spPr>
          <a:xfrm>
            <a:off x="1096483" y="1535261"/>
            <a:ext cx="7886700" cy="3262312"/>
          </a:xfrm>
        </p:spPr>
        <p:txBody>
          <a:bodyPr vert="horz" lIns="91440" tIns="45720" rIns="91440" bIns="45720" rtlCol="0" anchor="t">
            <a:normAutofit/>
          </a:bodyPr>
          <a:lstStyle/>
          <a:p>
            <a:pPr marL="0" indent="0" algn="l" rtl="0" fontAlgn="base">
              <a:buNone/>
            </a:pPr>
            <a:r>
              <a:rPr lang="en-US" sz="1800" b="0" i="0" u="none" strike="noStrike" dirty="0">
                <a:solidFill>
                  <a:srgbClr val="000000"/>
                </a:solidFill>
                <a:effectLst/>
              </a:rPr>
              <a:t>Aan het </a:t>
            </a:r>
            <a:r>
              <a:rPr lang="en-US" sz="1800" b="0" i="0" u="none" strike="noStrike" dirty="0" err="1">
                <a:solidFill>
                  <a:srgbClr val="000000"/>
                </a:solidFill>
                <a:effectLst/>
              </a:rPr>
              <a:t>eind</a:t>
            </a:r>
            <a:r>
              <a:rPr lang="en-US" sz="1800" b="0" i="0" u="none" strike="noStrike" dirty="0">
                <a:solidFill>
                  <a:srgbClr val="000000"/>
                </a:solidFill>
                <a:effectLst/>
              </a:rPr>
              <a:t> van </a:t>
            </a:r>
            <a:r>
              <a:rPr lang="en-US" sz="1800" b="0" i="0" u="none" strike="noStrike" dirty="0" err="1">
                <a:solidFill>
                  <a:srgbClr val="000000"/>
                </a:solidFill>
                <a:effectLst/>
              </a:rPr>
              <a:t>deze</a:t>
            </a:r>
            <a:r>
              <a:rPr lang="en-US" sz="1800" b="0" i="0" u="none" strike="noStrike" dirty="0">
                <a:solidFill>
                  <a:srgbClr val="000000"/>
                </a:solidFill>
                <a:effectLst/>
              </a:rPr>
              <a:t> </a:t>
            </a:r>
            <a:r>
              <a:rPr lang="en-US" sz="1800" b="0" i="0" u="none" strike="noStrike" dirty="0" err="1">
                <a:solidFill>
                  <a:srgbClr val="000000"/>
                </a:solidFill>
                <a:effectLst/>
              </a:rPr>
              <a:t>bijeenkomst</a:t>
            </a:r>
            <a:endParaRPr lang="en-US" sz="1800" b="0" i="0" dirty="0">
              <a:solidFill>
                <a:srgbClr val="000000"/>
              </a:solidFill>
              <a:effectLst/>
            </a:endParaRPr>
          </a:p>
          <a:p>
            <a:pPr algn="l" rtl="0" fontAlgn="base">
              <a:buFont typeface="Arial" panose="020B0604020202020204" pitchFamily="34" charset="0"/>
              <a:buChar char="•"/>
            </a:pPr>
            <a:r>
              <a:rPr lang="en-US" sz="1600" b="0" i="0" u="none" strike="noStrike" dirty="0">
                <a:solidFill>
                  <a:srgbClr val="000000"/>
                </a:solidFill>
                <a:effectLst/>
              </a:rPr>
              <a:t>Kun je </a:t>
            </a:r>
            <a:r>
              <a:rPr lang="en-US" sz="1600" b="0" i="0" u="none" strike="noStrike" dirty="0" err="1">
                <a:solidFill>
                  <a:srgbClr val="000000"/>
                </a:solidFill>
                <a:effectLst/>
              </a:rPr>
              <a:t>uitleggen</a:t>
            </a:r>
            <a:r>
              <a:rPr lang="en-US" sz="1600" b="0" i="0" u="none" strike="noStrike" dirty="0">
                <a:solidFill>
                  <a:srgbClr val="000000"/>
                </a:solidFill>
                <a:effectLst/>
              </a:rPr>
              <a:t> hoe je constructive alignment </a:t>
            </a:r>
            <a:r>
              <a:rPr lang="en-US" sz="1600" b="0" i="0" u="none" strike="noStrike" dirty="0" err="1">
                <a:solidFill>
                  <a:srgbClr val="000000"/>
                </a:solidFill>
                <a:effectLst/>
              </a:rPr>
              <a:t>kan</a:t>
            </a:r>
            <a:r>
              <a:rPr lang="en-US" sz="1600" b="0" i="0" u="none" strike="noStrike" dirty="0">
                <a:solidFill>
                  <a:srgbClr val="000000"/>
                </a:solidFill>
                <a:effectLst/>
              </a:rPr>
              <a:t> </a:t>
            </a:r>
            <a:r>
              <a:rPr lang="en-US" sz="1600" b="0" i="0" u="none" strike="noStrike" dirty="0" err="1">
                <a:solidFill>
                  <a:srgbClr val="000000"/>
                </a:solidFill>
                <a:effectLst/>
              </a:rPr>
              <a:t>toepassen</a:t>
            </a:r>
            <a:r>
              <a:rPr lang="en-US" sz="1600" b="0" i="0" u="none" strike="noStrike" dirty="0">
                <a:solidFill>
                  <a:srgbClr val="000000"/>
                </a:solidFill>
                <a:effectLst/>
              </a:rPr>
              <a:t> (</a:t>
            </a:r>
            <a:r>
              <a:rPr lang="en-US" sz="1600" dirty="0">
                <a:solidFill>
                  <a:srgbClr val="000000"/>
                </a:solidFill>
              </a:rPr>
              <a:t>of al </a:t>
            </a:r>
            <a:r>
              <a:rPr lang="en-US" sz="1600" dirty="0" err="1">
                <a:solidFill>
                  <a:srgbClr val="000000"/>
                </a:solidFill>
              </a:rPr>
              <a:t>toepast</a:t>
            </a:r>
            <a:r>
              <a:rPr lang="en-US" sz="1600" dirty="0">
                <a:solidFill>
                  <a:srgbClr val="000000"/>
                </a:solidFill>
              </a:rPr>
              <a:t>) </a:t>
            </a:r>
            <a:r>
              <a:rPr lang="en-US" sz="1600" dirty="0" err="1">
                <a:solidFill>
                  <a:srgbClr val="000000"/>
                </a:solidFill>
              </a:rPr>
              <a:t>binnen</a:t>
            </a:r>
            <a:r>
              <a:rPr lang="en-US" sz="1600" dirty="0">
                <a:solidFill>
                  <a:srgbClr val="000000"/>
                </a:solidFill>
              </a:rPr>
              <a:t> je lessen.</a:t>
            </a:r>
          </a:p>
          <a:p>
            <a:pPr algn="l" rtl="0" fontAlgn="base">
              <a:buFont typeface="Arial" panose="020B0604020202020204" pitchFamily="34" charset="0"/>
              <a:buChar char="•"/>
            </a:pPr>
            <a:r>
              <a:rPr lang="en-US" sz="1600" i="0" u="none" strike="noStrike" dirty="0">
                <a:solidFill>
                  <a:srgbClr val="000000"/>
                </a:solidFill>
                <a:effectLst/>
              </a:rPr>
              <a:t>Kun je de </a:t>
            </a:r>
            <a:r>
              <a:rPr lang="en-US" sz="1600" i="0" u="none" strike="noStrike" dirty="0" err="1">
                <a:solidFill>
                  <a:srgbClr val="000000"/>
                </a:solidFill>
                <a:effectLst/>
              </a:rPr>
              <a:t>onderwijsvisie</a:t>
            </a:r>
            <a:r>
              <a:rPr lang="en-US" sz="1600" i="0" u="none" strike="noStrike" dirty="0">
                <a:solidFill>
                  <a:srgbClr val="000000"/>
                </a:solidFill>
                <a:effectLst/>
              </a:rPr>
              <a:t> van de school </a:t>
            </a:r>
            <a:r>
              <a:rPr lang="en-US" sz="1600" i="0" u="none" strike="noStrike" dirty="0" err="1">
                <a:solidFill>
                  <a:srgbClr val="000000"/>
                </a:solidFill>
                <a:effectLst/>
              </a:rPr>
              <a:t>onder</a:t>
            </a:r>
            <a:r>
              <a:rPr lang="en-US" sz="1600" i="0" u="none" strike="noStrike" dirty="0">
                <a:solidFill>
                  <a:srgbClr val="000000"/>
                </a:solidFill>
                <a:effectLst/>
              </a:rPr>
              <a:t> </a:t>
            </a:r>
            <a:r>
              <a:rPr lang="en-US" sz="1600" i="0" u="none" strike="noStrike" dirty="0" err="1">
                <a:solidFill>
                  <a:srgbClr val="000000"/>
                </a:solidFill>
                <a:effectLst/>
              </a:rPr>
              <a:t>woorden</a:t>
            </a:r>
            <a:r>
              <a:rPr lang="en-US" sz="1600" i="0" u="none" strike="noStrike" dirty="0">
                <a:solidFill>
                  <a:srgbClr val="000000"/>
                </a:solidFill>
                <a:effectLst/>
              </a:rPr>
              <a:t> </a:t>
            </a:r>
            <a:r>
              <a:rPr lang="en-US" sz="1600" i="0" u="none" strike="noStrike" dirty="0" err="1">
                <a:solidFill>
                  <a:srgbClr val="000000"/>
                </a:solidFill>
                <a:effectLst/>
              </a:rPr>
              <a:t>brengen</a:t>
            </a:r>
            <a:r>
              <a:rPr lang="en-US" sz="1600" i="0" u="none" strike="noStrike" dirty="0">
                <a:solidFill>
                  <a:srgbClr val="000000"/>
                </a:solidFill>
                <a:effectLst/>
              </a:rPr>
              <a:t> </a:t>
            </a:r>
            <a:r>
              <a:rPr lang="en-US" sz="1600" i="0" u="none" strike="noStrike" dirty="0" err="1">
                <a:solidFill>
                  <a:srgbClr val="000000"/>
                </a:solidFill>
                <a:effectLst/>
              </a:rPr>
              <a:t>en</a:t>
            </a:r>
            <a:r>
              <a:rPr lang="en-US" sz="1600" i="0" dirty="0">
                <a:solidFill>
                  <a:srgbClr val="000000"/>
                </a:solidFill>
                <a:effectLst/>
              </a:rPr>
              <a:t>​ </a:t>
            </a:r>
            <a:r>
              <a:rPr lang="en-US" sz="1600" i="0" u="none" strike="noStrike" dirty="0" err="1">
                <a:solidFill>
                  <a:srgbClr val="000000"/>
                </a:solidFill>
                <a:effectLst/>
              </a:rPr>
              <a:t>onderbouwen</a:t>
            </a:r>
            <a:r>
              <a:rPr lang="en-US" sz="1600" i="0" u="none" strike="noStrike" dirty="0">
                <a:solidFill>
                  <a:srgbClr val="000000"/>
                </a:solidFill>
                <a:effectLst/>
              </a:rPr>
              <a:t> hoe </a:t>
            </a:r>
            <a:r>
              <a:rPr lang="en-US" sz="1600" i="0" u="none" strike="noStrike" dirty="0" err="1">
                <a:solidFill>
                  <a:srgbClr val="000000"/>
                </a:solidFill>
                <a:effectLst/>
              </a:rPr>
              <a:t>deze</a:t>
            </a:r>
            <a:r>
              <a:rPr lang="en-US" sz="1600" i="0" u="none" strike="noStrike" dirty="0">
                <a:solidFill>
                  <a:srgbClr val="000000"/>
                </a:solidFill>
                <a:effectLst/>
              </a:rPr>
              <a:t> </a:t>
            </a:r>
            <a:r>
              <a:rPr lang="en-US" sz="1600" i="0" u="none" strike="noStrike" dirty="0" err="1">
                <a:solidFill>
                  <a:srgbClr val="000000"/>
                </a:solidFill>
                <a:effectLst/>
              </a:rPr>
              <a:t>aansluit</a:t>
            </a:r>
            <a:r>
              <a:rPr lang="en-US" sz="1600" i="0" u="none" strike="noStrike" dirty="0">
                <a:solidFill>
                  <a:srgbClr val="000000"/>
                </a:solidFill>
                <a:effectLst/>
              </a:rPr>
              <a:t> </a:t>
            </a:r>
            <a:r>
              <a:rPr lang="en-US" sz="1600" i="0" u="none" strike="noStrike" dirty="0" err="1">
                <a:solidFill>
                  <a:srgbClr val="000000"/>
                </a:solidFill>
                <a:effectLst/>
              </a:rPr>
              <a:t>bij</a:t>
            </a:r>
            <a:r>
              <a:rPr lang="en-US" sz="1600" i="0" u="none" strike="noStrike" dirty="0">
                <a:solidFill>
                  <a:srgbClr val="000000"/>
                </a:solidFill>
                <a:effectLst/>
              </a:rPr>
              <a:t> </a:t>
            </a:r>
            <a:r>
              <a:rPr lang="en-US" sz="1600" i="0" u="none" strike="noStrike" dirty="0" err="1">
                <a:solidFill>
                  <a:srgbClr val="000000"/>
                </a:solidFill>
                <a:effectLst/>
              </a:rPr>
              <a:t>jouw</a:t>
            </a:r>
            <a:r>
              <a:rPr lang="en-US" sz="1600" i="0" u="none" strike="noStrike" dirty="0">
                <a:solidFill>
                  <a:srgbClr val="000000"/>
                </a:solidFill>
                <a:effectLst/>
              </a:rPr>
              <a:t> eigen </a:t>
            </a:r>
            <a:r>
              <a:rPr lang="en-US" sz="1600" i="0" u="none" strike="noStrike" dirty="0" err="1">
                <a:solidFill>
                  <a:srgbClr val="000000"/>
                </a:solidFill>
                <a:effectLst/>
              </a:rPr>
              <a:t>visie</a:t>
            </a:r>
            <a:r>
              <a:rPr lang="en-US" sz="1600" i="0" u="none" strike="noStrike" dirty="0">
                <a:solidFill>
                  <a:srgbClr val="000000"/>
                </a:solidFill>
                <a:effectLst/>
              </a:rPr>
              <a:t> op het </a:t>
            </a:r>
            <a:r>
              <a:rPr lang="en-US" sz="1600" i="0" u="none" strike="noStrike" dirty="0" err="1">
                <a:solidFill>
                  <a:srgbClr val="000000"/>
                </a:solidFill>
                <a:effectLst/>
              </a:rPr>
              <a:t>onderwijs</a:t>
            </a:r>
            <a:r>
              <a:rPr lang="en-US" sz="1600" i="0" u="none" strike="noStrike" dirty="0">
                <a:solidFill>
                  <a:srgbClr val="000000"/>
                </a:solidFill>
                <a:effectLst/>
              </a:rPr>
              <a:t>.</a:t>
            </a:r>
          </a:p>
          <a:p>
            <a:pPr fontAlgn="base"/>
            <a:r>
              <a:rPr lang="en-US" sz="1600" dirty="0">
                <a:solidFill>
                  <a:srgbClr val="000000"/>
                </a:solidFill>
              </a:rPr>
              <a:t>Kun je </a:t>
            </a:r>
            <a:r>
              <a:rPr lang="en-US" sz="1600" dirty="0" err="1">
                <a:solidFill>
                  <a:srgbClr val="000000"/>
                </a:solidFill>
              </a:rPr>
              <a:t>uitleggen</a:t>
            </a:r>
            <a:r>
              <a:rPr lang="en-US" sz="1600" dirty="0">
                <a:solidFill>
                  <a:srgbClr val="000000"/>
                </a:solidFill>
              </a:rPr>
              <a:t> hoe je </a:t>
            </a:r>
            <a:r>
              <a:rPr lang="en-US" sz="1600" dirty="0" err="1">
                <a:solidFill>
                  <a:srgbClr val="000000"/>
                </a:solidFill>
              </a:rPr>
              <a:t>ruimte</a:t>
            </a:r>
            <a:r>
              <a:rPr lang="en-US" sz="1600" dirty="0">
                <a:solidFill>
                  <a:srgbClr val="000000"/>
                </a:solidFill>
              </a:rPr>
              <a:t> </a:t>
            </a:r>
            <a:r>
              <a:rPr lang="en-US" sz="1600" dirty="0" err="1">
                <a:solidFill>
                  <a:srgbClr val="000000"/>
                </a:solidFill>
              </a:rPr>
              <a:t>biedt</a:t>
            </a:r>
            <a:r>
              <a:rPr lang="en-US" sz="1600" dirty="0">
                <a:solidFill>
                  <a:srgbClr val="000000"/>
                </a:solidFill>
              </a:rPr>
              <a:t> </a:t>
            </a:r>
            <a:r>
              <a:rPr lang="en-US" sz="1600" dirty="0" err="1">
                <a:solidFill>
                  <a:srgbClr val="000000"/>
                </a:solidFill>
              </a:rPr>
              <a:t>voor</a:t>
            </a:r>
            <a:r>
              <a:rPr lang="en-US" sz="1600" dirty="0">
                <a:solidFill>
                  <a:srgbClr val="000000"/>
                </a:solidFill>
              </a:rPr>
              <a:t> CAT </a:t>
            </a:r>
            <a:r>
              <a:rPr lang="en-US" sz="1600" dirty="0" err="1">
                <a:solidFill>
                  <a:srgbClr val="000000"/>
                </a:solidFill>
              </a:rPr>
              <a:t>en</a:t>
            </a:r>
            <a:r>
              <a:rPr lang="en-US" sz="1600" dirty="0">
                <a:solidFill>
                  <a:srgbClr val="000000"/>
                </a:solidFill>
              </a:rPr>
              <a:t> DAT taal </a:t>
            </a:r>
            <a:r>
              <a:rPr lang="en-US" sz="1600" dirty="0" err="1">
                <a:solidFill>
                  <a:srgbClr val="000000"/>
                </a:solidFill>
              </a:rPr>
              <a:t>aan</a:t>
            </a:r>
            <a:r>
              <a:rPr lang="en-US" sz="1600" dirty="0">
                <a:solidFill>
                  <a:srgbClr val="000000"/>
                </a:solidFill>
              </a:rPr>
              <a:t> </a:t>
            </a:r>
            <a:r>
              <a:rPr lang="en-US" sz="1600" dirty="0" err="1">
                <a:solidFill>
                  <a:srgbClr val="000000"/>
                </a:solidFill>
              </a:rPr>
              <a:t>leerlingen</a:t>
            </a:r>
            <a:r>
              <a:rPr lang="en-US" sz="1600" dirty="0">
                <a:solidFill>
                  <a:srgbClr val="000000"/>
                </a:solidFill>
              </a:rPr>
              <a:t>.</a:t>
            </a:r>
            <a:endParaRPr lang="en-US" sz="1600" i="0" dirty="0">
              <a:solidFill>
                <a:srgbClr val="000000"/>
              </a:solidFill>
              <a:effectLst/>
              <a:ea typeface="Calibri"/>
              <a:cs typeface="Calibri"/>
            </a:endParaRPr>
          </a:p>
          <a:p>
            <a:pPr algn="l" rtl="0" fontAlgn="base">
              <a:buFont typeface="Arial" panose="020B0604020202020204" pitchFamily="34" charset="0"/>
              <a:buChar char="•"/>
            </a:pPr>
            <a:r>
              <a:rPr lang="en-US" sz="1600" b="0" i="0" u="none" strike="noStrike" dirty="0">
                <a:solidFill>
                  <a:srgbClr val="000000"/>
                </a:solidFill>
                <a:effectLst/>
              </a:rPr>
              <a:t>Kun je </a:t>
            </a:r>
            <a:r>
              <a:rPr lang="en-US" sz="1600" b="0" i="0" u="none" strike="noStrike" dirty="0" err="1">
                <a:solidFill>
                  <a:srgbClr val="000000"/>
                </a:solidFill>
                <a:effectLst/>
              </a:rPr>
              <a:t>uitleggen</a:t>
            </a:r>
            <a:r>
              <a:rPr lang="en-US" sz="1600" b="0" i="0" u="none" strike="noStrike" dirty="0">
                <a:solidFill>
                  <a:srgbClr val="000000"/>
                </a:solidFill>
                <a:effectLst/>
              </a:rPr>
              <a:t> hoe je </a:t>
            </a:r>
            <a:r>
              <a:rPr lang="en-US" sz="1600" b="0" i="0" u="none" strike="noStrike" dirty="0" err="1">
                <a:solidFill>
                  <a:srgbClr val="000000"/>
                </a:solidFill>
                <a:effectLst/>
              </a:rPr>
              <a:t>taalsteun</a:t>
            </a:r>
            <a:r>
              <a:rPr lang="en-US" sz="1600" b="0" i="0" u="none" strike="noStrike" dirty="0">
                <a:solidFill>
                  <a:srgbClr val="000000"/>
                </a:solidFill>
                <a:effectLst/>
              </a:rPr>
              <a:t> </a:t>
            </a:r>
            <a:r>
              <a:rPr lang="en-US" sz="1600" b="0" i="0" u="none" strike="noStrike" dirty="0" err="1">
                <a:solidFill>
                  <a:srgbClr val="000000"/>
                </a:solidFill>
                <a:effectLst/>
              </a:rPr>
              <a:t>en</a:t>
            </a:r>
            <a:r>
              <a:rPr lang="en-US" sz="1600" b="0" i="0" u="none" strike="noStrike" dirty="0">
                <a:solidFill>
                  <a:srgbClr val="000000"/>
                </a:solidFill>
                <a:effectLst/>
              </a:rPr>
              <a:t> </a:t>
            </a:r>
            <a:r>
              <a:rPr lang="en-US" sz="1600" b="0" i="0" u="none" strike="noStrike" dirty="0" err="1">
                <a:solidFill>
                  <a:srgbClr val="000000"/>
                </a:solidFill>
                <a:effectLst/>
              </a:rPr>
              <a:t>Onderwijsleertechnologie</a:t>
            </a:r>
            <a:r>
              <a:rPr lang="en-US" sz="1600" b="0" i="0" u="none" strike="noStrike" dirty="0">
                <a:solidFill>
                  <a:srgbClr val="000000"/>
                </a:solidFill>
                <a:effectLst/>
              </a:rPr>
              <a:t> (OLT) </a:t>
            </a:r>
            <a:r>
              <a:rPr lang="en-US" sz="1600" b="0" i="0" u="none" strike="noStrike" dirty="0" err="1">
                <a:solidFill>
                  <a:srgbClr val="000000"/>
                </a:solidFill>
                <a:effectLst/>
              </a:rPr>
              <a:t>kunt</a:t>
            </a:r>
            <a:r>
              <a:rPr lang="en-US" sz="1600" b="0" i="0" u="none" strike="noStrike" dirty="0">
                <a:solidFill>
                  <a:srgbClr val="000000"/>
                </a:solidFill>
                <a:effectLst/>
              </a:rPr>
              <a:t> </a:t>
            </a:r>
            <a:r>
              <a:rPr lang="en-US" sz="1600" b="0" i="0" u="none" strike="noStrike" dirty="0" err="1">
                <a:solidFill>
                  <a:srgbClr val="000000"/>
                </a:solidFill>
                <a:effectLst/>
              </a:rPr>
              <a:t>aanbieden</a:t>
            </a:r>
            <a:r>
              <a:rPr lang="en-US" sz="1600" b="0" i="0" u="none" strike="noStrike" dirty="0">
                <a:solidFill>
                  <a:srgbClr val="000000"/>
                </a:solidFill>
                <a:effectLst/>
              </a:rPr>
              <a:t> in </a:t>
            </a:r>
            <a:r>
              <a:rPr lang="en-US" sz="1600" b="0" i="0" u="none" strike="noStrike" dirty="0" err="1">
                <a:solidFill>
                  <a:srgbClr val="000000"/>
                </a:solidFill>
                <a:effectLst/>
              </a:rPr>
              <a:t>verschillende</a:t>
            </a:r>
            <a:r>
              <a:rPr lang="en-US" sz="1600" b="0" i="0" u="none" strike="noStrike" dirty="0">
                <a:solidFill>
                  <a:srgbClr val="000000"/>
                </a:solidFill>
                <a:effectLst/>
              </a:rPr>
              <a:t> </a:t>
            </a:r>
            <a:r>
              <a:rPr lang="en-US" sz="1600" b="0" i="0" u="none" strike="noStrike" dirty="0" err="1">
                <a:solidFill>
                  <a:srgbClr val="000000"/>
                </a:solidFill>
                <a:effectLst/>
              </a:rPr>
              <a:t>lesfasen</a:t>
            </a:r>
            <a:r>
              <a:rPr lang="en-US" sz="1600" b="0" i="0" u="none" strike="noStrike" dirty="0">
                <a:solidFill>
                  <a:srgbClr val="000000"/>
                </a:solidFill>
                <a:effectLst/>
              </a:rPr>
              <a:t>.</a:t>
            </a:r>
            <a:endParaRPr lang="en-US" sz="1600" b="0" i="0" dirty="0">
              <a:solidFill>
                <a:srgbClr val="000000"/>
              </a:solidFill>
              <a:effectLst/>
            </a:endParaRPr>
          </a:p>
        </p:txBody>
      </p:sp>
    </p:spTree>
    <p:extLst>
      <p:ext uri="{BB962C8B-B14F-4D97-AF65-F5344CB8AC3E}">
        <p14:creationId xmlns:p14="http://schemas.microsoft.com/office/powerpoint/2010/main" val="3797314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326B9-D2E9-F89C-F747-8AFDE99F08C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87B10F2-AB77-6417-67A2-6CDC861B32D3}"/>
              </a:ext>
            </a:extLst>
          </p:cNvPr>
          <p:cNvSpPr>
            <a:spLocks noGrp="1"/>
          </p:cNvSpPr>
          <p:nvPr>
            <p:ph type="title"/>
          </p:nvPr>
        </p:nvSpPr>
        <p:spPr/>
        <p:txBody>
          <a:bodyPr>
            <a:normAutofit fontScale="90000"/>
          </a:bodyPr>
          <a:lstStyle/>
          <a:p>
            <a:r>
              <a:rPr lang="en-US" sz="2500" b="1" i="0" u="none" strike="noStrike" dirty="0" err="1">
                <a:effectLst/>
              </a:rPr>
              <a:t>Onderwijs</a:t>
            </a:r>
            <a:r>
              <a:rPr lang="en-US" sz="2500" b="1" i="0" u="none" strike="noStrike" dirty="0">
                <a:effectLst/>
              </a:rPr>
              <a:t> </a:t>
            </a:r>
            <a:r>
              <a:rPr lang="en-US" sz="2500" b="1" i="0" u="none" strike="noStrike" dirty="0" err="1">
                <a:effectLst/>
              </a:rPr>
              <a:t>Leertechnologie</a:t>
            </a:r>
            <a:r>
              <a:rPr lang="en-US" sz="2500" b="1" i="0" u="none" strike="noStrike" dirty="0">
                <a:effectLst/>
              </a:rPr>
              <a:t> </a:t>
            </a:r>
            <a:r>
              <a:rPr lang="en-US" sz="2500" b="1" i="0" u="none" strike="noStrike" dirty="0" err="1">
                <a:effectLst/>
              </a:rPr>
              <a:t>inzetten</a:t>
            </a:r>
            <a:r>
              <a:rPr lang="en-US" sz="2500" b="1" i="0" u="none" strike="noStrike" dirty="0">
                <a:effectLst/>
              </a:rPr>
              <a:t> </a:t>
            </a:r>
            <a:r>
              <a:rPr lang="en-US" sz="2500" b="1" i="0" u="none" strike="noStrike" dirty="0" err="1">
                <a:effectLst/>
              </a:rPr>
              <a:t>voor</a:t>
            </a:r>
            <a:r>
              <a:rPr lang="en-US" sz="2500" b="1" i="0" u="none" strike="noStrike" dirty="0">
                <a:effectLst/>
              </a:rPr>
              <a:t> </a:t>
            </a:r>
            <a:r>
              <a:rPr lang="en-US" sz="2500" b="1" i="0" u="none" strike="noStrike" dirty="0" err="1">
                <a:effectLst/>
              </a:rPr>
              <a:t>lesdoelen</a:t>
            </a:r>
            <a:endParaRPr lang="nl-NL" sz="2500" dirty="0"/>
          </a:p>
        </p:txBody>
      </p:sp>
      <p:sp>
        <p:nvSpPr>
          <p:cNvPr id="4" name="Tekstvak 3">
            <a:extLst>
              <a:ext uri="{FF2B5EF4-FFF2-40B4-BE49-F238E27FC236}">
                <a16:creationId xmlns:a16="http://schemas.microsoft.com/office/drawing/2014/main" id="{65F89C85-2229-42C1-0C57-712E9779C80C}"/>
              </a:ext>
            </a:extLst>
          </p:cNvPr>
          <p:cNvSpPr txBox="1"/>
          <p:nvPr/>
        </p:nvSpPr>
        <p:spPr>
          <a:xfrm>
            <a:off x="628650" y="1071987"/>
            <a:ext cx="5222630" cy="2400657"/>
          </a:xfrm>
          <a:prstGeom prst="rect">
            <a:avLst/>
          </a:prstGeom>
          <a:noFill/>
        </p:spPr>
        <p:txBody>
          <a:bodyPr wrap="square">
            <a:spAutoFit/>
          </a:bodyPr>
          <a:lstStyle/>
          <a:p>
            <a:r>
              <a:rPr lang="nl-NL" b="1" dirty="0">
                <a:solidFill>
                  <a:srgbClr val="000000"/>
                </a:solidFill>
                <a:latin typeface="Arial" panose="020B0604020202020204" pitchFamily="34" charset="0"/>
              </a:rPr>
              <a:t>Maakt je wel eens gebruik van ICT om het lesmateriaal te ondersteunen?</a:t>
            </a:r>
          </a:p>
          <a:p>
            <a:endParaRPr lang="nl-NL" b="1" dirty="0">
              <a:solidFill>
                <a:srgbClr val="000000"/>
              </a:solidFill>
              <a:latin typeface="Arial" panose="020B0604020202020204" pitchFamily="34" charset="0"/>
            </a:endParaRPr>
          </a:p>
          <a:p>
            <a:r>
              <a:rPr lang="nl-NL" sz="1600" dirty="0">
                <a:solidFill>
                  <a:srgbClr val="000000"/>
                </a:solidFill>
                <a:latin typeface="Arial" panose="020B0604020202020204" pitchFamily="34" charset="0"/>
              </a:rPr>
              <a:t>Voorbeelden:</a:t>
            </a:r>
          </a:p>
          <a:p>
            <a:pPr marL="342900" indent="-342900">
              <a:buAutoNum type="arabicPeriod"/>
            </a:pPr>
            <a:r>
              <a:rPr lang="nl-NL" sz="1600" dirty="0">
                <a:solidFill>
                  <a:srgbClr val="000000"/>
                </a:solidFill>
                <a:latin typeface="Arial" panose="020B0604020202020204" pitchFamily="34" charset="0"/>
              </a:rPr>
              <a:t>Instructie ondersteunen (animatie van waterkringloop, interactieve kaart, tijdlijn, begrippen aanklikbaar met uitleg)</a:t>
            </a:r>
          </a:p>
          <a:p>
            <a:pPr marL="342900" indent="-342900">
              <a:buAutoNum type="arabicPeriod"/>
            </a:pPr>
            <a:r>
              <a:rPr lang="nl-NL" sz="1600" dirty="0">
                <a:solidFill>
                  <a:srgbClr val="000000"/>
                </a:solidFill>
                <a:latin typeface="Arial" panose="020B0604020202020204" pitchFamily="34" charset="0"/>
              </a:rPr>
              <a:t>Verwerking (voorkennis activeren met </a:t>
            </a:r>
            <a:r>
              <a:rPr lang="nl-NL" sz="1600" dirty="0" err="1">
                <a:solidFill>
                  <a:srgbClr val="000000"/>
                </a:solidFill>
                <a:latin typeface="Arial" panose="020B0604020202020204" pitchFamily="34" charset="0"/>
              </a:rPr>
              <a:t>Mentimeter</a:t>
            </a:r>
            <a:r>
              <a:rPr lang="nl-NL" sz="1600" dirty="0">
                <a:solidFill>
                  <a:srgbClr val="000000"/>
                </a:solidFill>
                <a:latin typeface="Arial" panose="020B0604020202020204" pitchFamily="34" charset="0"/>
              </a:rPr>
              <a:t>, Quiz met uitleg, exit ticket, </a:t>
            </a:r>
            <a:r>
              <a:rPr lang="nl-NL" sz="1600" dirty="0" err="1">
                <a:solidFill>
                  <a:srgbClr val="000000"/>
                </a:solidFill>
                <a:latin typeface="Arial" panose="020B0604020202020204" pitchFamily="34" charset="0"/>
              </a:rPr>
              <a:t>Padlet</a:t>
            </a:r>
            <a:r>
              <a:rPr lang="nl-NL" sz="1600" dirty="0">
                <a:solidFill>
                  <a:srgbClr val="000000"/>
                </a:solidFill>
                <a:latin typeface="Arial" panose="020B0604020202020204" pitchFamily="34" charset="0"/>
              </a:rPr>
              <a:t>)</a:t>
            </a:r>
          </a:p>
        </p:txBody>
      </p:sp>
    </p:spTree>
    <p:extLst>
      <p:ext uri="{BB962C8B-B14F-4D97-AF65-F5344CB8AC3E}">
        <p14:creationId xmlns:p14="http://schemas.microsoft.com/office/powerpoint/2010/main" val="181701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02BAB7-9DA7-F875-3876-17D035D16849}"/>
              </a:ext>
            </a:extLst>
          </p:cNvPr>
          <p:cNvSpPr>
            <a:spLocks noGrp="1"/>
          </p:cNvSpPr>
          <p:nvPr>
            <p:ph type="title"/>
          </p:nvPr>
        </p:nvSpPr>
        <p:spPr/>
        <p:txBody>
          <a:bodyPr/>
          <a:lstStyle/>
          <a:p>
            <a:r>
              <a:rPr lang="nl-NL"/>
              <a:t>Terugblik </a:t>
            </a:r>
          </a:p>
        </p:txBody>
      </p:sp>
      <p:sp>
        <p:nvSpPr>
          <p:cNvPr id="3" name="Tijdelijke aanduiding voor inhoud 2">
            <a:extLst>
              <a:ext uri="{FF2B5EF4-FFF2-40B4-BE49-F238E27FC236}">
                <a16:creationId xmlns:a16="http://schemas.microsoft.com/office/drawing/2014/main" id="{D699C396-4357-9D5D-2A8D-3704060B42A0}"/>
              </a:ext>
            </a:extLst>
          </p:cNvPr>
          <p:cNvSpPr>
            <a:spLocks noGrp="1"/>
          </p:cNvSpPr>
          <p:nvPr>
            <p:ph idx="1"/>
          </p:nvPr>
        </p:nvSpPr>
        <p:spPr/>
        <p:txBody>
          <a:bodyPr vert="horz" lIns="91440" tIns="45720" rIns="91440" bIns="45720" rtlCol="0" anchor="t">
            <a:normAutofit/>
          </a:bodyPr>
          <a:lstStyle/>
          <a:p>
            <a:pPr marL="0" indent="0">
              <a:buNone/>
            </a:pPr>
            <a:r>
              <a:rPr lang="nl-NL" dirty="0"/>
              <a:t>Je kunt nu…</a:t>
            </a:r>
            <a:endParaRPr lang="nl-NL" dirty="0">
              <a:ea typeface="Calibri"/>
              <a:cs typeface="Calibri"/>
            </a:endParaRPr>
          </a:p>
          <a:p>
            <a:pPr fontAlgn="base"/>
            <a:r>
              <a:rPr lang="en-US" dirty="0" err="1">
                <a:solidFill>
                  <a:srgbClr val="000000"/>
                </a:solidFill>
              </a:rPr>
              <a:t>uitleggen</a:t>
            </a:r>
            <a:r>
              <a:rPr lang="en-US" dirty="0">
                <a:solidFill>
                  <a:srgbClr val="000000"/>
                </a:solidFill>
              </a:rPr>
              <a:t> hoe je constructive alignment </a:t>
            </a:r>
            <a:r>
              <a:rPr lang="en-US" dirty="0" err="1">
                <a:solidFill>
                  <a:srgbClr val="000000"/>
                </a:solidFill>
              </a:rPr>
              <a:t>kan</a:t>
            </a:r>
            <a:r>
              <a:rPr lang="en-US" dirty="0">
                <a:solidFill>
                  <a:srgbClr val="000000"/>
                </a:solidFill>
              </a:rPr>
              <a:t> </a:t>
            </a:r>
            <a:r>
              <a:rPr lang="en-US" dirty="0" err="1">
                <a:solidFill>
                  <a:srgbClr val="000000"/>
                </a:solidFill>
              </a:rPr>
              <a:t>toepassen</a:t>
            </a:r>
            <a:r>
              <a:rPr lang="en-US" dirty="0">
                <a:solidFill>
                  <a:srgbClr val="000000"/>
                </a:solidFill>
              </a:rPr>
              <a:t> (of al </a:t>
            </a:r>
            <a:r>
              <a:rPr lang="en-US" dirty="0" err="1">
                <a:solidFill>
                  <a:srgbClr val="000000"/>
                </a:solidFill>
              </a:rPr>
              <a:t>toepast</a:t>
            </a:r>
            <a:r>
              <a:rPr lang="en-US" dirty="0">
                <a:solidFill>
                  <a:srgbClr val="000000"/>
                </a:solidFill>
              </a:rPr>
              <a:t>) </a:t>
            </a:r>
            <a:r>
              <a:rPr lang="en-US" dirty="0" err="1">
                <a:solidFill>
                  <a:srgbClr val="000000"/>
                </a:solidFill>
              </a:rPr>
              <a:t>binnen</a:t>
            </a:r>
            <a:r>
              <a:rPr lang="en-US" dirty="0">
                <a:solidFill>
                  <a:srgbClr val="000000"/>
                </a:solidFill>
              </a:rPr>
              <a:t> je lessen.</a:t>
            </a:r>
          </a:p>
          <a:p>
            <a:pPr fontAlgn="base"/>
            <a:r>
              <a:rPr lang="en-US" dirty="0">
                <a:solidFill>
                  <a:srgbClr val="000000"/>
                </a:solidFill>
              </a:rPr>
              <a:t>de </a:t>
            </a:r>
            <a:r>
              <a:rPr lang="en-US" dirty="0" err="1">
                <a:solidFill>
                  <a:srgbClr val="000000"/>
                </a:solidFill>
              </a:rPr>
              <a:t>onderwijsvisie</a:t>
            </a:r>
            <a:r>
              <a:rPr lang="en-US" dirty="0">
                <a:solidFill>
                  <a:srgbClr val="000000"/>
                </a:solidFill>
              </a:rPr>
              <a:t> van de school </a:t>
            </a:r>
            <a:r>
              <a:rPr lang="en-US" dirty="0" err="1">
                <a:solidFill>
                  <a:srgbClr val="000000"/>
                </a:solidFill>
              </a:rPr>
              <a:t>onder</a:t>
            </a:r>
            <a:r>
              <a:rPr lang="en-US" dirty="0">
                <a:solidFill>
                  <a:srgbClr val="000000"/>
                </a:solidFill>
              </a:rPr>
              <a:t> </a:t>
            </a:r>
            <a:r>
              <a:rPr lang="en-US" dirty="0" err="1">
                <a:solidFill>
                  <a:srgbClr val="000000"/>
                </a:solidFill>
              </a:rPr>
              <a:t>woorden</a:t>
            </a:r>
            <a:r>
              <a:rPr lang="en-US" dirty="0">
                <a:solidFill>
                  <a:srgbClr val="000000"/>
                </a:solidFill>
              </a:rPr>
              <a:t> </a:t>
            </a:r>
            <a:r>
              <a:rPr lang="en-US" dirty="0" err="1">
                <a:solidFill>
                  <a:srgbClr val="000000"/>
                </a:solidFill>
              </a:rPr>
              <a:t>brengen</a:t>
            </a:r>
            <a:r>
              <a:rPr lang="en-US" dirty="0">
                <a:solidFill>
                  <a:srgbClr val="000000"/>
                </a:solidFill>
              </a:rPr>
              <a:t> </a:t>
            </a:r>
            <a:r>
              <a:rPr lang="en-US" dirty="0" err="1">
                <a:solidFill>
                  <a:srgbClr val="000000"/>
                </a:solidFill>
              </a:rPr>
              <a:t>en</a:t>
            </a:r>
            <a:r>
              <a:rPr lang="en-US" dirty="0">
                <a:solidFill>
                  <a:srgbClr val="000000"/>
                </a:solidFill>
              </a:rPr>
              <a:t>​ </a:t>
            </a:r>
            <a:r>
              <a:rPr lang="en-US" dirty="0" err="1">
                <a:solidFill>
                  <a:srgbClr val="000000"/>
                </a:solidFill>
              </a:rPr>
              <a:t>onderbouwen</a:t>
            </a:r>
            <a:r>
              <a:rPr lang="en-US" dirty="0">
                <a:solidFill>
                  <a:srgbClr val="000000"/>
                </a:solidFill>
              </a:rPr>
              <a:t> hoe </a:t>
            </a:r>
            <a:r>
              <a:rPr lang="en-US" dirty="0" err="1">
                <a:solidFill>
                  <a:srgbClr val="000000"/>
                </a:solidFill>
              </a:rPr>
              <a:t>deze</a:t>
            </a:r>
            <a:r>
              <a:rPr lang="en-US" dirty="0">
                <a:solidFill>
                  <a:srgbClr val="000000"/>
                </a:solidFill>
              </a:rPr>
              <a:t> </a:t>
            </a:r>
            <a:r>
              <a:rPr lang="en-US" dirty="0" err="1">
                <a:solidFill>
                  <a:srgbClr val="000000"/>
                </a:solidFill>
              </a:rPr>
              <a:t>aansluit</a:t>
            </a:r>
            <a:r>
              <a:rPr lang="en-US" dirty="0">
                <a:solidFill>
                  <a:srgbClr val="000000"/>
                </a:solidFill>
              </a:rPr>
              <a:t> </a:t>
            </a:r>
            <a:r>
              <a:rPr lang="en-US" dirty="0" err="1">
                <a:solidFill>
                  <a:srgbClr val="000000"/>
                </a:solidFill>
              </a:rPr>
              <a:t>bij</a:t>
            </a:r>
            <a:r>
              <a:rPr lang="en-US" dirty="0">
                <a:solidFill>
                  <a:srgbClr val="000000"/>
                </a:solidFill>
              </a:rPr>
              <a:t> </a:t>
            </a:r>
            <a:r>
              <a:rPr lang="en-US" dirty="0" err="1">
                <a:solidFill>
                  <a:srgbClr val="000000"/>
                </a:solidFill>
              </a:rPr>
              <a:t>jouw</a:t>
            </a:r>
            <a:r>
              <a:rPr lang="en-US" dirty="0">
                <a:solidFill>
                  <a:srgbClr val="000000"/>
                </a:solidFill>
              </a:rPr>
              <a:t> eigen </a:t>
            </a:r>
            <a:r>
              <a:rPr lang="en-US" dirty="0" err="1">
                <a:solidFill>
                  <a:srgbClr val="000000"/>
                </a:solidFill>
              </a:rPr>
              <a:t>visie</a:t>
            </a:r>
            <a:r>
              <a:rPr lang="en-US" dirty="0">
                <a:solidFill>
                  <a:srgbClr val="000000"/>
                </a:solidFill>
              </a:rPr>
              <a:t> op het </a:t>
            </a:r>
            <a:r>
              <a:rPr lang="en-US" dirty="0" err="1">
                <a:solidFill>
                  <a:srgbClr val="000000"/>
                </a:solidFill>
              </a:rPr>
              <a:t>onderwijs</a:t>
            </a:r>
            <a:r>
              <a:rPr lang="en-US" dirty="0">
                <a:solidFill>
                  <a:srgbClr val="000000"/>
                </a:solidFill>
              </a:rPr>
              <a:t>.</a:t>
            </a:r>
            <a:endParaRPr lang="en-US" dirty="0">
              <a:solidFill>
                <a:srgbClr val="000000"/>
              </a:solidFill>
              <a:ea typeface="Calibri"/>
              <a:cs typeface="Calibri"/>
            </a:endParaRPr>
          </a:p>
          <a:p>
            <a:pPr fontAlgn="base"/>
            <a:r>
              <a:rPr lang="en-US" dirty="0" err="1">
                <a:solidFill>
                  <a:srgbClr val="000000"/>
                </a:solidFill>
              </a:rPr>
              <a:t>uitleggen</a:t>
            </a:r>
            <a:r>
              <a:rPr lang="en-US" dirty="0">
                <a:solidFill>
                  <a:srgbClr val="000000"/>
                </a:solidFill>
              </a:rPr>
              <a:t> hoe je </a:t>
            </a:r>
            <a:r>
              <a:rPr lang="en-US" dirty="0" err="1">
                <a:solidFill>
                  <a:srgbClr val="000000"/>
                </a:solidFill>
              </a:rPr>
              <a:t>taalsteun</a:t>
            </a:r>
            <a:r>
              <a:rPr lang="en-US" dirty="0">
                <a:solidFill>
                  <a:srgbClr val="000000"/>
                </a:solidFill>
              </a:rPr>
              <a:t> </a:t>
            </a:r>
            <a:r>
              <a:rPr lang="en-US" dirty="0" err="1">
                <a:solidFill>
                  <a:srgbClr val="000000"/>
                </a:solidFill>
              </a:rPr>
              <a:t>en</a:t>
            </a:r>
            <a:r>
              <a:rPr lang="en-US" dirty="0">
                <a:solidFill>
                  <a:srgbClr val="000000"/>
                </a:solidFill>
              </a:rPr>
              <a:t> </a:t>
            </a:r>
            <a:r>
              <a:rPr lang="en-US" dirty="0" err="1">
                <a:solidFill>
                  <a:srgbClr val="000000"/>
                </a:solidFill>
              </a:rPr>
              <a:t>Onderwijsleertechnologie</a:t>
            </a:r>
            <a:r>
              <a:rPr lang="en-US" dirty="0">
                <a:solidFill>
                  <a:srgbClr val="000000"/>
                </a:solidFill>
              </a:rPr>
              <a:t> (OLT) </a:t>
            </a:r>
            <a:r>
              <a:rPr lang="en-US" dirty="0" err="1">
                <a:solidFill>
                  <a:srgbClr val="000000"/>
                </a:solidFill>
              </a:rPr>
              <a:t>kunt</a:t>
            </a:r>
            <a:r>
              <a:rPr lang="en-US" dirty="0">
                <a:solidFill>
                  <a:srgbClr val="000000"/>
                </a:solidFill>
              </a:rPr>
              <a:t> </a:t>
            </a:r>
            <a:r>
              <a:rPr lang="en-US" dirty="0" err="1">
                <a:solidFill>
                  <a:srgbClr val="000000"/>
                </a:solidFill>
              </a:rPr>
              <a:t>aanbieden</a:t>
            </a:r>
            <a:r>
              <a:rPr lang="en-US" dirty="0">
                <a:solidFill>
                  <a:srgbClr val="000000"/>
                </a:solidFill>
              </a:rPr>
              <a:t> in </a:t>
            </a:r>
            <a:r>
              <a:rPr lang="en-US" dirty="0" err="1">
                <a:solidFill>
                  <a:srgbClr val="000000"/>
                </a:solidFill>
              </a:rPr>
              <a:t>verschillende</a:t>
            </a:r>
            <a:r>
              <a:rPr lang="en-US" dirty="0">
                <a:solidFill>
                  <a:srgbClr val="000000"/>
                </a:solidFill>
              </a:rPr>
              <a:t> </a:t>
            </a:r>
            <a:r>
              <a:rPr lang="en-US" dirty="0" err="1">
                <a:solidFill>
                  <a:srgbClr val="000000"/>
                </a:solidFill>
              </a:rPr>
              <a:t>lesfasen</a:t>
            </a:r>
            <a:r>
              <a:rPr lang="en-US" dirty="0">
                <a:solidFill>
                  <a:srgbClr val="000000"/>
                </a:solidFill>
              </a:rPr>
              <a:t>.</a:t>
            </a:r>
            <a:endParaRPr lang="en-US" b="1" dirty="0">
              <a:solidFill>
                <a:srgbClr val="000000"/>
              </a:solidFill>
            </a:endParaRPr>
          </a:p>
          <a:p>
            <a:pPr fontAlgn="base"/>
            <a:r>
              <a:rPr lang="en-US" dirty="0" err="1">
                <a:solidFill>
                  <a:srgbClr val="000000"/>
                </a:solidFill>
              </a:rPr>
              <a:t>uitleggen</a:t>
            </a:r>
            <a:r>
              <a:rPr lang="en-US" dirty="0">
                <a:solidFill>
                  <a:srgbClr val="000000"/>
                </a:solidFill>
              </a:rPr>
              <a:t> hoe je </a:t>
            </a:r>
            <a:r>
              <a:rPr lang="en-US" dirty="0" err="1">
                <a:solidFill>
                  <a:srgbClr val="000000"/>
                </a:solidFill>
              </a:rPr>
              <a:t>ruimte</a:t>
            </a:r>
            <a:r>
              <a:rPr lang="en-US" dirty="0">
                <a:solidFill>
                  <a:srgbClr val="000000"/>
                </a:solidFill>
              </a:rPr>
              <a:t> </a:t>
            </a:r>
            <a:r>
              <a:rPr lang="en-US" dirty="0" err="1">
                <a:solidFill>
                  <a:srgbClr val="000000"/>
                </a:solidFill>
              </a:rPr>
              <a:t>biedt</a:t>
            </a:r>
            <a:r>
              <a:rPr lang="en-US" dirty="0">
                <a:solidFill>
                  <a:srgbClr val="000000"/>
                </a:solidFill>
              </a:rPr>
              <a:t> </a:t>
            </a:r>
            <a:r>
              <a:rPr lang="en-US" dirty="0" err="1">
                <a:solidFill>
                  <a:srgbClr val="000000"/>
                </a:solidFill>
              </a:rPr>
              <a:t>voor</a:t>
            </a:r>
            <a:r>
              <a:rPr lang="en-US" dirty="0">
                <a:solidFill>
                  <a:srgbClr val="000000"/>
                </a:solidFill>
              </a:rPr>
              <a:t> CAT </a:t>
            </a:r>
            <a:r>
              <a:rPr lang="en-US" dirty="0" err="1">
                <a:solidFill>
                  <a:srgbClr val="000000"/>
                </a:solidFill>
              </a:rPr>
              <a:t>en</a:t>
            </a:r>
            <a:r>
              <a:rPr lang="en-US" dirty="0">
                <a:solidFill>
                  <a:srgbClr val="000000"/>
                </a:solidFill>
              </a:rPr>
              <a:t> DAT taal </a:t>
            </a:r>
            <a:r>
              <a:rPr lang="en-US" dirty="0" err="1">
                <a:solidFill>
                  <a:srgbClr val="000000"/>
                </a:solidFill>
              </a:rPr>
              <a:t>aan</a:t>
            </a:r>
            <a:r>
              <a:rPr lang="en-US" dirty="0">
                <a:solidFill>
                  <a:srgbClr val="000000"/>
                </a:solidFill>
              </a:rPr>
              <a:t> </a:t>
            </a:r>
            <a:r>
              <a:rPr lang="en-US" dirty="0" err="1">
                <a:solidFill>
                  <a:srgbClr val="000000"/>
                </a:solidFill>
              </a:rPr>
              <a:t>leerlingen</a:t>
            </a:r>
            <a:r>
              <a:rPr lang="en-US" dirty="0">
                <a:solidFill>
                  <a:srgbClr val="000000"/>
                </a:solidFill>
              </a:rPr>
              <a:t>.</a:t>
            </a:r>
          </a:p>
        </p:txBody>
      </p:sp>
    </p:spTree>
    <p:extLst>
      <p:ext uri="{BB962C8B-B14F-4D97-AF65-F5344CB8AC3E}">
        <p14:creationId xmlns:p14="http://schemas.microsoft.com/office/powerpoint/2010/main" val="2395455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Vlieger, voedsel&#10;&#10;Door AI gegenereerde inhoud is mogelijk onjuist.">
            <a:extLst>
              <a:ext uri="{FF2B5EF4-FFF2-40B4-BE49-F238E27FC236}">
                <a16:creationId xmlns:a16="http://schemas.microsoft.com/office/drawing/2014/main" id="{DF5CC936-2366-17BE-B6A6-14FC24959768}"/>
              </a:ext>
            </a:extLst>
          </p:cNvPr>
          <p:cNvPicPr>
            <a:picLocks noChangeAspect="1"/>
          </p:cNvPicPr>
          <p:nvPr/>
        </p:nvPicPr>
        <p:blipFill>
          <a:blip r:embed="rId2"/>
          <a:stretch>
            <a:fillRect/>
          </a:stretch>
        </p:blipFill>
        <p:spPr>
          <a:xfrm>
            <a:off x="2754019" y="0"/>
            <a:ext cx="3635962" cy="5143500"/>
          </a:xfrm>
          <a:prstGeom prst="rect">
            <a:avLst/>
          </a:prstGeom>
        </p:spPr>
      </p:pic>
    </p:spTree>
    <p:extLst>
      <p:ext uri="{BB962C8B-B14F-4D97-AF65-F5344CB8AC3E}">
        <p14:creationId xmlns:p14="http://schemas.microsoft.com/office/powerpoint/2010/main" val="3246716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10BDD-4CED-5EDA-018B-6C052539F12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DB086BE-65A8-1344-305B-0F8046A4F834}"/>
              </a:ext>
            </a:extLst>
          </p:cNvPr>
          <p:cNvSpPr/>
          <p:nvPr/>
        </p:nvSpPr>
        <p:spPr>
          <a:xfrm flipH="1" flipV="1">
            <a:off x="0" y="0"/>
            <a:ext cx="9144000" cy="51435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nl-NL" sz="900"/>
          </a:p>
        </p:txBody>
      </p:sp>
      <p:grpSp>
        <p:nvGrpSpPr>
          <p:cNvPr id="3" name="Group 3">
            <a:extLst>
              <a:ext uri="{FF2B5EF4-FFF2-40B4-BE49-F238E27FC236}">
                <a16:creationId xmlns:a16="http://schemas.microsoft.com/office/drawing/2014/main" id="{9E8ECDF3-F211-D270-EB1E-B6118970E563}"/>
              </a:ext>
            </a:extLst>
          </p:cNvPr>
          <p:cNvGrpSpPr/>
          <p:nvPr/>
        </p:nvGrpSpPr>
        <p:grpSpPr>
          <a:xfrm>
            <a:off x="-190428" y="0"/>
            <a:ext cx="9428657" cy="981602"/>
            <a:chOff x="0" y="0"/>
            <a:chExt cx="4966535" cy="517058"/>
          </a:xfrm>
        </p:grpSpPr>
        <p:sp>
          <p:nvSpPr>
            <p:cNvPr id="4" name="Freeform 4">
              <a:extLst>
                <a:ext uri="{FF2B5EF4-FFF2-40B4-BE49-F238E27FC236}">
                  <a16:creationId xmlns:a16="http://schemas.microsoft.com/office/drawing/2014/main" id="{CEBCB5DC-B652-834A-5A3D-C48E8949917F}"/>
                </a:ext>
              </a:extLst>
            </p:cNvPr>
            <p:cNvSpPr/>
            <p:nvPr/>
          </p:nvSpPr>
          <p:spPr>
            <a:xfrm>
              <a:off x="0" y="0"/>
              <a:ext cx="4966536" cy="517058"/>
            </a:xfrm>
            <a:custGeom>
              <a:avLst/>
              <a:gdLst/>
              <a:ahLst/>
              <a:cxnLst/>
              <a:rect l="l" t="t" r="r" b="b"/>
              <a:pathLst>
                <a:path w="4966536" h="517058">
                  <a:moveTo>
                    <a:pt x="0" y="0"/>
                  </a:moveTo>
                  <a:lnTo>
                    <a:pt x="4966536" y="0"/>
                  </a:lnTo>
                  <a:lnTo>
                    <a:pt x="4966536" y="517058"/>
                  </a:lnTo>
                  <a:lnTo>
                    <a:pt x="0" y="517058"/>
                  </a:lnTo>
                  <a:close/>
                </a:path>
              </a:pathLst>
            </a:custGeom>
            <a:gradFill rotWithShape="1">
              <a:gsLst>
                <a:gs pos="0">
                  <a:srgbClr val="0097B2">
                    <a:alpha val="100000"/>
                  </a:srgbClr>
                </a:gs>
                <a:gs pos="100000">
                  <a:srgbClr val="7ED957">
                    <a:alpha val="100000"/>
                  </a:srgbClr>
                </a:gs>
              </a:gsLst>
              <a:lin ang="0"/>
            </a:gradFill>
          </p:spPr>
          <p:txBody>
            <a:bodyPr/>
            <a:lstStyle/>
            <a:p>
              <a:endParaRPr lang="nl-NL" sz="900"/>
            </a:p>
          </p:txBody>
        </p:sp>
        <p:sp>
          <p:nvSpPr>
            <p:cNvPr id="5" name="TextBox 5">
              <a:extLst>
                <a:ext uri="{FF2B5EF4-FFF2-40B4-BE49-F238E27FC236}">
                  <a16:creationId xmlns:a16="http://schemas.microsoft.com/office/drawing/2014/main" id="{434744AE-A4D9-23D3-F7E0-0B8845185455}"/>
                </a:ext>
              </a:extLst>
            </p:cNvPr>
            <p:cNvSpPr txBox="1"/>
            <p:nvPr/>
          </p:nvSpPr>
          <p:spPr>
            <a:xfrm>
              <a:off x="0" y="-19050"/>
              <a:ext cx="812800" cy="831850"/>
            </a:xfrm>
            <a:prstGeom prst="rect">
              <a:avLst/>
            </a:prstGeom>
          </p:spPr>
          <p:txBody>
            <a:bodyPr lIns="25400" tIns="25400" rIns="25400" bIns="25400" rtlCol="0" anchor="ctr"/>
            <a:lstStyle/>
            <a:p>
              <a:pPr algn="ctr">
                <a:lnSpc>
                  <a:spcPts val="1430"/>
                </a:lnSpc>
              </a:pPr>
              <a:endParaRPr sz="900"/>
            </a:p>
          </p:txBody>
        </p:sp>
      </p:grpSp>
      <p:sp>
        <p:nvSpPr>
          <p:cNvPr id="6" name="Freeform 6">
            <a:extLst>
              <a:ext uri="{FF2B5EF4-FFF2-40B4-BE49-F238E27FC236}">
                <a16:creationId xmlns:a16="http://schemas.microsoft.com/office/drawing/2014/main" id="{3ABFACC8-CE42-AF7A-FA46-48C300639EB7}"/>
              </a:ext>
            </a:extLst>
          </p:cNvPr>
          <p:cNvSpPr/>
          <p:nvPr/>
        </p:nvSpPr>
        <p:spPr>
          <a:xfrm>
            <a:off x="514350" y="4008581"/>
            <a:ext cx="7189891" cy="1042979"/>
          </a:xfrm>
          <a:custGeom>
            <a:avLst/>
            <a:gdLst/>
            <a:ahLst/>
            <a:cxnLst/>
            <a:rect l="l" t="t" r="r" b="b"/>
            <a:pathLst>
              <a:path w="16230600" h="4462814">
                <a:moveTo>
                  <a:pt x="0" y="0"/>
                </a:moveTo>
                <a:lnTo>
                  <a:pt x="16230600" y="0"/>
                </a:lnTo>
                <a:lnTo>
                  <a:pt x="16230600" y="4462814"/>
                </a:lnTo>
                <a:lnTo>
                  <a:pt x="0" y="4462814"/>
                </a:lnTo>
                <a:lnTo>
                  <a:pt x="0" y="0"/>
                </a:lnTo>
                <a:close/>
              </a:path>
            </a:pathLst>
          </a:custGeom>
          <a:blipFill dpi="0" rotWithShape="1">
            <a:blip r:embed="rId4">
              <a:alphaModFix amt="34000"/>
            </a:blip>
            <a:srcRect/>
            <a:stretch>
              <a:fillRect t="-167295" b="-6681"/>
            </a:stretch>
          </a:blipFill>
        </p:spPr>
        <p:txBody>
          <a:bodyPr/>
          <a:lstStyle/>
          <a:p>
            <a:endParaRPr lang="nl-NL" sz="900"/>
          </a:p>
        </p:txBody>
      </p:sp>
      <p:sp>
        <p:nvSpPr>
          <p:cNvPr id="7" name="Freeform 7">
            <a:extLst>
              <a:ext uri="{FF2B5EF4-FFF2-40B4-BE49-F238E27FC236}">
                <a16:creationId xmlns:a16="http://schemas.microsoft.com/office/drawing/2014/main" id="{D35CA23E-8DE2-071F-9C37-AA18F67A9BE3}"/>
              </a:ext>
            </a:extLst>
          </p:cNvPr>
          <p:cNvSpPr/>
          <p:nvPr/>
        </p:nvSpPr>
        <p:spPr>
          <a:xfrm>
            <a:off x="7704241" y="-1076577"/>
            <a:ext cx="2058178" cy="2058178"/>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sz="900"/>
          </a:p>
        </p:txBody>
      </p:sp>
      <p:sp>
        <p:nvSpPr>
          <p:cNvPr id="8" name="Freeform 8">
            <a:extLst>
              <a:ext uri="{FF2B5EF4-FFF2-40B4-BE49-F238E27FC236}">
                <a16:creationId xmlns:a16="http://schemas.microsoft.com/office/drawing/2014/main" id="{4DB5D79E-0A28-B344-84CE-AB1859A19242}"/>
              </a:ext>
            </a:extLst>
          </p:cNvPr>
          <p:cNvSpPr/>
          <p:nvPr/>
        </p:nvSpPr>
        <p:spPr>
          <a:xfrm>
            <a:off x="-1301190" y="0"/>
            <a:ext cx="1628044" cy="1628044"/>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sz="900"/>
          </a:p>
        </p:txBody>
      </p:sp>
      <p:sp>
        <p:nvSpPr>
          <p:cNvPr id="9" name="TextBox 9">
            <a:extLst>
              <a:ext uri="{FF2B5EF4-FFF2-40B4-BE49-F238E27FC236}">
                <a16:creationId xmlns:a16="http://schemas.microsoft.com/office/drawing/2014/main" id="{E287E762-3D04-9E40-5FF8-F1269A8CFF91}"/>
              </a:ext>
            </a:extLst>
          </p:cNvPr>
          <p:cNvSpPr txBox="1"/>
          <p:nvPr/>
        </p:nvSpPr>
        <p:spPr>
          <a:xfrm>
            <a:off x="780297" y="163354"/>
            <a:ext cx="7298510" cy="543675"/>
          </a:xfrm>
          <a:prstGeom prst="rect">
            <a:avLst/>
          </a:prstGeom>
        </p:spPr>
        <p:txBody>
          <a:bodyPr lIns="0" tIns="0" rIns="0" bIns="0" rtlCol="0" anchor="t">
            <a:spAutoFit/>
          </a:bodyPr>
          <a:lstStyle/>
          <a:p>
            <a:pPr algn="just">
              <a:lnSpc>
                <a:spcPts val="4485"/>
              </a:lnSpc>
            </a:pPr>
            <a:r>
              <a:rPr lang="en-US" sz="3250" spc="319" err="1">
                <a:solidFill>
                  <a:srgbClr val="FFFFFF"/>
                </a:solidFill>
                <a:latin typeface="Codec Pro ExtraBold"/>
              </a:rPr>
              <a:t>Verslag</a:t>
            </a:r>
            <a:endParaRPr lang="en-US" sz="900" err="1"/>
          </a:p>
        </p:txBody>
      </p:sp>
      <p:sp>
        <p:nvSpPr>
          <p:cNvPr id="10" name="TextBox 10">
            <a:extLst>
              <a:ext uri="{FF2B5EF4-FFF2-40B4-BE49-F238E27FC236}">
                <a16:creationId xmlns:a16="http://schemas.microsoft.com/office/drawing/2014/main" id="{26A97A02-E4FC-FAB0-38CC-687C7934DC32}"/>
              </a:ext>
            </a:extLst>
          </p:cNvPr>
          <p:cNvSpPr txBox="1"/>
          <p:nvPr/>
        </p:nvSpPr>
        <p:spPr>
          <a:xfrm>
            <a:off x="290183" y="982048"/>
            <a:ext cx="8278737" cy="3007042"/>
          </a:xfrm>
          <a:prstGeom prst="rect">
            <a:avLst/>
          </a:prstGeom>
        </p:spPr>
        <p:txBody>
          <a:bodyPr lIns="0" tIns="0" rIns="0" bIns="0" rtlCol="0" anchor="t">
            <a:spAutoFit/>
          </a:bodyPr>
          <a:lstStyle/>
          <a:p>
            <a:pPr marL="264478" lvl="1">
              <a:lnSpc>
                <a:spcPts val="3430"/>
              </a:lnSpc>
            </a:pPr>
            <a:r>
              <a:rPr lang="en-US" err="1">
                <a:solidFill>
                  <a:srgbClr val="000000"/>
                </a:solidFill>
                <a:highlight>
                  <a:srgbClr val="F9F9F9"/>
                </a:highlight>
                <a:cs typeface="Calibri"/>
              </a:rPr>
              <a:t>Schrijf</a:t>
            </a:r>
            <a:r>
              <a:rPr lang="en-US">
                <a:solidFill>
                  <a:srgbClr val="000000"/>
                </a:solidFill>
                <a:highlight>
                  <a:srgbClr val="F9F9F9"/>
                </a:highlight>
                <a:cs typeface="Calibri"/>
              </a:rPr>
              <a:t> in 10 </a:t>
            </a:r>
            <a:r>
              <a:rPr lang="en-US" err="1">
                <a:solidFill>
                  <a:srgbClr val="000000"/>
                </a:solidFill>
                <a:highlight>
                  <a:srgbClr val="F9F9F9"/>
                </a:highlight>
                <a:cs typeface="Calibri"/>
              </a:rPr>
              <a:t>minuten</a:t>
            </a:r>
            <a:r>
              <a:rPr lang="en-US">
                <a:solidFill>
                  <a:srgbClr val="000000"/>
                </a:solidFill>
                <a:highlight>
                  <a:srgbClr val="F9F9F9"/>
                </a:highlight>
                <a:cs typeface="Calibri"/>
              </a:rPr>
              <a:t> </a:t>
            </a:r>
            <a:r>
              <a:rPr lang="en-US" err="1">
                <a:solidFill>
                  <a:srgbClr val="000000"/>
                </a:solidFill>
                <a:highlight>
                  <a:srgbClr val="F9F9F9"/>
                </a:highlight>
                <a:cs typeface="Calibri"/>
              </a:rPr>
              <a:t>een</a:t>
            </a:r>
            <a:r>
              <a:rPr lang="en-US">
                <a:solidFill>
                  <a:srgbClr val="000000"/>
                </a:solidFill>
                <a:highlight>
                  <a:srgbClr val="F9F9F9"/>
                </a:highlight>
                <a:cs typeface="Calibri"/>
              </a:rPr>
              <a:t> </a:t>
            </a:r>
            <a:r>
              <a:rPr lang="en-US" err="1">
                <a:solidFill>
                  <a:srgbClr val="000000"/>
                </a:solidFill>
                <a:highlight>
                  <a:srgbClr val="F9F9F9"/>
                </a:highlight>
                <a:cs typeface="Calibri"/>
              </a:rPr>
              <a:t>verslagje</a:t>
            </a:r>
            <a:r>
              <a:rPr lang="en-US">
                <a:solidFill>
                  <a:srgbClr val="000000"/>
                </a:solidFill>
                <a:highlight>
                  <a:srgbClr val="F9F9F9"/>
                </a:highlight>
                <a:cs typeface="Calibri"/>
              </a:rPr>
              <a:t> van </a:t>
            </a:r>
            <a:r>
              <a:rPr lang="en-US" err="1">
                <a:solidFill>
                  <a:srgbClr val="000000"/>
                </a:solidFill>
                <a:highlight>
                  <a:srgbClr val="F9F9F9"/>
                </a:highlight>
                <a:cs typeface="Calibri"/>
              </a:rPr>
              <a:t>deze</a:t>
            </a:r>
            <a:r>
              <a:rPr lang="en-US">
                <a:solidFill>
                  <a:srgbClr val="000000"/>
                </a:solidFill>
                <a:highlight>
                  <a:srgbClr val="F9F9F9"/>
                </a:highlight>
                <a:cs typeface="Calibri"/>
              </a:rPr>
              <a:t> </a:t>
            </a:r>
            <a:r>
              <a:rPr lang="en-US" err="1">
                <a:solidFill>
                  <a:srgbClr val="000000"/>
                </a:solidFill>
                <a:highlight>
                  <a:srgbClr val="F9F9F9"/>
                </a:highlight>
                <a:cs typeface="Calibri"/>
              </a:rPr>
              <a:t>transferdag</a:t>
            </a:r>
            <a:r>
              <a:rPr lang="en-US">
                <a:solidFill>
                  <a:srgbClr val="000000"/>
                </a:solidFill>
                <a:highlight>
                  <a:srgbClr val="F9F9F9"/>
                </a:highlight>
                <a:cs typeface="Calibri"/>
              </a:rPr>
              <a:t>.</a:t>
            </a:r>
            <a:endParaRPr lang="en-US">
              <a:solidFill>
                <a:srgbClr val="000000"/>
              </a:solidFill>
              <a:ea typeface="Calibri"/>
              <a:cs typeface="Calibri"/>
            </a:endParaRPr>
          </a:p>
          <a:p>
            <a:pPr marL="264478" lvl="1">
              <a:lnSpc>
                <a:spcPts val="3430"/>
              </a:lnSpc>
            </a:pPr>
            <a:r>
              <a:rPr lang="en-US" err="1">
                <a:highlight>
                  <a:srgbClr val="F9F9F9"/>
                </a:highlight>
                <a:ea typeface="Calibri"/>
                <a:cs typeface="Calibri"/>
              </a:rPr>
              <a:t>Benoem</a:t>
            </a:r>
            <a:r>
              <a:rPr lang="en-US">
                <a:highlight>
                  <a:srgbClr val="F9F9F9"/>
                </a:highlight>
                <a:ea typeface="Calibri"/>
                <a:cs typeface="Calibri"/>
              </a:rPr>
              <a:t> </a:t>
            </a:r>
            <a:r>
              <a:rPr lang="en-US" err="1">
                <a:highlight>
                  <a:srgbClr val="F9F9F9"/>
                </a:highlight>
                <a:ea typeface="Calibri"/>
                <a:cs typeface="Calibri"/>
              </a:rPr>
              <a:t>minimaal</a:t>
            </a:r>
            <a:r>
              <a:rPr lang="en-US">
                <a:highlight>
                  <a:srgbClr val="F9F9F9"/>
                </a:highlight>
                <a:ea typeface="Calibri"/>
                <a:cs typeface="Calibri"/>
              </a:rPr>
              <a:t>:</a:t>
            </a:r>
          </a:p>
          <a:p>
            <a:pPr marL="607378" lvl="1" indent="-342900">
              <a:lnSpc>
                <a:spcPts val="3430"/>
              </a:lnSpc>
              <a:buFont typeface="Arial"/>
              <a:buChar char="•"/>
            </a:pPr>
            <a:r>
              <a:rPr lang="en-US">
                <a:highlight>
                  <a:srgbClr val="F9F9F9"/>
                </a:highlight>
                <a:ea typeface="Calibri"/>
                <a:cs typeface="Calibri"/>
              </a:rPr>
              <a:t>De </a:t>
            </a:r>
            <a:r>
              <a:rPr lang="en-US" err="1">
                <a:highlight>
                  <a:srgbClr val="F9F9F9"/>
                </a:highlight>
                <a:ea typeface="Calibri"/>
                <a:cs typeface="Calibri"/>
              </a:rPr>
              <a:t>behandelde</a:t>
            </a:r>
            <a:r>
              <a:rPr lang="en-US">
                <a:highlight>
                  <a:srgbClr val="F9F9F9"/>
                </a:highlight>
                <a:ea typeface="Calibri"/>
                <a:cs typeface="Calibri"/>
              </a:rPr>
              <a:t> </a:t>
            </a:r>
            <a:r>
              <a:rPr lang="en-US" err="1">
                <a:highlight>
                  <a:srgbClr val="F9F9F9"/>
                </a:highlight>
                <a:ea typeface="Calibri"/>
                <a:cs typeface="Calibri"/>
              </a:rPr>
              <a:t>onderwerpen</a:t>
            </a:r>
            <a:r>
              <a:rPr lang="en-US">
                <a:highlight>
                  <a:srgbClr val="F9F9F9"/>
                </a:highlight>
                <a:ea typeface="Calibri"/>
                <a:cs typeface="Calibri"/>
              </a:rPr>
              <a:t>.</a:t>
            </a:r>
          </a:p>
          <a:p>
            <a:pPr marL="607378" lvl="1" indent="-342900">
              <a:lnSpc>
                <a:spcPts val="3430"/>
              </a:lnSpc>
              <a:buFont typeface="Arial"/>
              <a:buChar char="•"/>
            </a:pPr>
            <a:r>
              <a:rPr lang="en-US">
                <a:highlight>
                  <a:srgbClr val="F9F9F9"/>
                </a:highlight>
                <a:ea typeface="Calibri"/>
                <a:cs typeface="Calibri"/>
              </a:rPr>
              <a:t>Wat je </a:t>
            </a:r>
            <a:r>
              <a:rPr lang="en-US" err="1">
                <a:highlight>
                  <a:srgbClr val="F9F9F9"/>
                </a:highlight>
                <a:ea typeface="Calibri"/>
                <a:cs typeface="Calibri"/>
              </a:rPr>
              <a:t>vandaag</a:t>
            </a:r>
            <a:r>
              <a:rPr lang="en-US">
                <a:highlight>
                  <a:srgbClr val="F9F9F9"/>
                </a:highlight>
                <a:ea typeface="Calibri"/>
                <a:cs typeface="Calibri"/>
              </a:rPr>
              <a:t> </a:t>
            </a:r>
            <a:r>
              <a:rPr lang="en-US" err="1">
                <a:highlight>
                  <a:srgbClr val="F9F9F9"/>
                </a:highlight>
                <a:ea typeface="Calibri"/>
                <a:cs typeface="Calibri"/>
              </a:rPr>
              <a:t>geleerd</a:t>
            </a:r>
            <a:r>
              <a:rPr lang="en-US">
                <a:highlight>
                  <a:srgbClr val="F9F9F9"/>
                </a:highlight>
                <a:ea typeface="Calibri"/>
                <a:cs typeface="Calibri"/>
              </a:rPr>
              <a:t> </a:t>
            </a:r>
            <a:r>
              <a:rPr lang="en-US" err="1">
                <a:highlight>
                  <a:srgbClr val="F9F9F9"/>
                </a:highlight>
                <a:ea typeface="Calibri"/>
                <a:cs typeface="Calibri"/>
              </a:rPr>
              <a:t>hebt</a:t>
            </a:r>
            <a:r>
              <a:rPr lang="en-US">
                <a:highlight>
                  <a:srgbClr val="F9F9F9"/>
                </a:highlight>
                <a:ea typeface="Calibri"/>
                <a:cs typeface="Calibri"/>
              </a:rPr>
              <a:t>.</a:t>
            </a:r>
          </a:p>
          <a:p>
            <a:pPr marL="607378" lvl="1" indent="-342900">
              <a:lnSpc>
                <a:spcPts val="3430"/>
              </a:lnSpc>
              <a:buFont typeface="Arial"/>
              <a:buChar char="•"/>
            </a:pPr>
            <a:r>
              <a:rPr lang="en-US">
                <a:highlight>
                  <a:srgbClr val="F9F9F9"/>
                </a:highlight>
                <a:ea typeface="Calibri"/>
                <a:cs typeface="Calibri"/>
              </a:rPr>
              <a:t>Wat je </a:t>
            </a:r>
            <a:r>
              <a:rPr lang="en-US" err="1">
                <a:highlight>
                  <a:srgbClr val="F9F9F9"/>
                </a:highlight>
                <a:ea typeface="Calibri"/>
                <a:cs typeface="Calibri"/>
              </a:rPr>
              <a:t>uit</a:t>
            </a:r>
            <a:r>
              <a:rPr lang="en-US">
                <a:highlight>
                  <a:srgbClr val="F9F9F9"/>
                </a:highlight>
                <a:ea typeface="Calibri"/>
                <a:cs typeface="Calibri"/>
              </a:rPr>
              <a:t> </a:t>
            </a:r>
            <a:r>
              <a:rPr lang="en-US" err="1">
                <a:highlight>
                  <a:srgbClr val="F9F9F9"/>
                </a:highlight>
                <a:ea typeface="Calibri"/>
                <a:cs typeface="Calibri"/>
              </a:rPr>
              <a:t>deze</a:t>
            </a:r>
            <a:r>
              <a:rPr lang="en-US">
                <a:highlight>
                  <a:srgbClr val="F9F9F9"/>
                </a:highlight>
                <a:ea typeface="Calibri"/>
                <a:cs typeface="Calibri"/>
              </a:rPr>
              <a:t> transfer </a:t>
            </a:r>
            <a:r>
              <a:rPr lang="en-US" err="1">
                <a:highlight>
                  <a:srgbClr val="F9F9F9"/>
                </a:highlight>
                <a:ea typeface="Calibri"/>
                <a:cs typeface="Calibri"/>
              </a:rPr>
              <a:t>kan</a:t>
            </a:r>
            <a:r>
              <a:rPr lang="en-US">
                <a:highlight>
                  <a:srgbClr val="F9F9F9"/>
                </a:highlight>
                <a:ea typeface="Calibri"/>
                <a:cs typeface="Calibri"/>
              </a:rPr>
              <a:t> of wilt </a:t>
            </a:r>
            <a:r>
              <a:rPr lang="en-US" err="1">
                <a:highlight>
                  <a:srgbClr val="F9F9F9"/>
                </a:highlight>
                <a:ea typeface="Calibri"/>
                <a:cs typeface="Calibri"/>
              </a:rPr>
              <a:t>gaan</a:t>
            </a:r>
            <a:r>
              <a:rPr lang="en-US">
                <a:highlight>
                  <a:srgbClr val="F9F9F9"/>
                </a:highlight>
                <a:ea typeface="Calibri"/>
                <a:cs typeface="Calibri"/>
              </a:rPr>
              <a:t> </a:t>
            </a:r>
            <a:r>
              <a:rPr lang="en-US" err="1">
                <a:highlight>
                  <a:srgbClr val="F9F9F9"/>
                </a:highlight>
                <a:ea typeface="Calibri"/>
                <a:cs typeface="Calibri"/>
              </a:rPr>
              <a:t>toepassen</a:t>
            </a:r>
            <a:r>
              <a:rPr lang="en-US">
                <a:highlight>
                  <a:srgbClr val="F9F9F9"/>
                </a:highlight>
                <a:ea typeface="Calibri"/>
                <a:cs typeface="Calibri"/>
              </a:rPr>
              <a:t> in je </a:t>
            </a:r>
            <a:r>
              <a:rPr lang="en-US" err="1">
                <a:highlight>
                  <a:srgbClr val="F9F9F9"/>
                </a:highlight>
                <a:ea typeface="Calibri"/>
                <a:cs typeface="Calibri"/>
              </a:rPr>
              <a:t>lespraktijk</a:t>
            </a:r>
            <a:r>
              <a:rPr lang="en-US">
                <a:highlight>
                  <a:srgbClr val="F9F9F9"/>
                </a:highlight>
                <a:ea typeface="Calibri"/>
                <a:cs typeface="Calibri"/>
              </a:rPr>
              <a:t>.</a:t>
            </a:r>
          </a:p>
          <a:p>
            <a:pPr marL="607378" lvl="1" indent="-342900">
              <a:lnSpc>
                <a:spcPts val="3430"/>
              </a:lnSpc>
              <a:buFont typeface="Arial"/>
              <a:buChar char="•"/>
            </a:pPr>
            <a:endParaRPr lang="en-US">
              <a:highlight>
                <a:srgbClr val="F9F9F9"/>
              </a:highlight>
              <a:ea typeface="Calibri"/>
              <a:cs typeface="Calibri"/>
            </a:endParaRPr>
          </a:p>
          <a:p>
            <a:pPr marL="607378" lvl="1" indent="-342900">
              <a:lnSpc>
                <a:spcPts val="3430"/>
              </a:lnSpc>
              <a:buFont typeface="Arial"/>
              <a:buChar char="•"/>
            </a:pPr>
            <a:r>
              <a:rPr lang="en-US">
                <a:highlight>
                  <a:srgbClr val="F9F9F9"/>
                </a:highlight>
                <a:ea typeface="Calibri"/>
                <a:cs typeface="Calibri"/>
              </a:rPr>
              <a:t>Mail </a:t>
            </a:r>
            <a:r>
              <a:rPr lang="en-US" err="1">
                <a:highlight>
                  <a:srgbClr val="F9F9F9"/>
                </a:highlight>
                <a:ea typeface="Calibri"/>
                <a:cs typeface="Calibri"/>
              </a:rPr>
              <a:t>dit</a:t>
            </a:r>
            <a:r>
              <a:rPr lang="en-US">
                <a:highlight>
                  <a:srgbClr val="F9F9F9"/>
                </a:highlight>
                <a:ea typeface="Calibri"/>
                <a:cs typeface="Calibri"/>
              </a:rPr>
              <a:t> </a:t>
            </a:r>
            <a:r>
              <a:rPr lang="en-US" err="1">
                <a:highlight>
                  <a:srgbClr val="F9F9F9"/>
                </a:highlight>
                <a:ea typeface="Calibri"/>
                <a:cs typeface="Calibri"/>
              </a:rPr>
              <a:t>verslagje</a:t>
            </a:r>
            <a:r>
              <a:rPr lang="en-US">
                <a:highlight>
                  <a:srgbClr val="F9F9F9"/>
                </a:highlight>
                <a:ea typeface="Calibri"/>
                <a:cs typeface="Calibri"/>
              </a:rPr>
              <a:t> </a:t>
            </a:r>
            <a:r>
              <a:rPr lang="en-US" err="1">
                <a:highlight>
                  <a:srgbClr val="F9F9F9"/>
                </a:highlight>
                <a:ea typeface="Calibri"/>
                <a:cs typeface="Calibri"/>
              </a:rPr>
              <a:t>naar</a:t>
            </a:r>
            <a:r>
              <a:rPr lang="en-US">
                <a:highlight>
                  <a:srgbClr val="F9F9F9"/>
                </a:highlight>
                <a:ea typeface="Calibri"/>
                <a:cs typeface="Calibri"/>
              </a:rPr>
              <a:t> je WPB-er </a:t>
            </a:r>
            <a:r>
              <a:rPr lang="en-US" err="1">
                <a:highlight>
                  <a:srgbClr val="F9F9F9"/>
                </a:highlight>
                <a:ea typeface="Calibri"/>
                <a:cs typeface="Calibri"/>
              </a:rPr>
              <a:t>en</a:t>
            </a:r>
            <a:r>
              <a:rPr lang="en-US">
                <a:highlight>
                  <a:srgbClr val="F9F9F9"/>
                </a:highlight>
                <a:ea typeface="Calibri"/>
                <a:cs typeface="Calibri"/>
              </a:rPr>
              <a:t>/of SO-er.</a:t>
            </a:r>
          </a:p>
        </p:txBody>
      </p:sp>
    </p:spTree>
    <p:extLst>
      <p:ext uri="{BB962C8B-B14F-4D97-AF65-F5344CB8AC3E}">
        <p14:creationId xmlns:p14="http://schemas.microsoft.com/office/powerpoint/2010/main" val="3962884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37B86-42D3-491E-5FC2-DC788ADF91E5}"/>
              </a:ext>
            </a:extLst>
          </p:cNvPr>
          <p:cNvSpPr>
            <a:spLocks noGrp="1"/>
          </p:cNvSpPr>
          <p:nvPr>
            <p:ph type="title"/>
          </p:nvPr>
        </p:nvSpPr>
        <p:spPr>
          <a:xfrm>
            <a:off x="628650" y="274639"/>
            <a:ext cx="7886700" cy="529978"/>
          </a:xfrm>
        </p:spPr>
        <p:txBody>
          <a:bodyPr anchor="ctr">
            <a:normAutofit/>
          </a:bodyPr>
          <a:lstStyle/>
          <a:p>
            <a:r>
              <a:rPr lang="nl-NL" sz="3100"/>
              <a:t>Evaluatie Transferdag</a:t>
            </a:r>
          </a:p>
        </p:txBody>
      </p:sp>
      <p:pic>
        <p:nvPicPr>
          <p:cNvPr id="5" name="Afbeelding 4" descr="Afbeelding met tekst, schermopname, Lettertype, patroon&#10;&#10;Door AI gegenereerde inhoud is mogelijk onjuist.">
            <a:extLst>
              <a:ext uri="{FF2B5EF4-FFF2-40B4-BE49-F238E27FC236}">
                <a16:creationId xmlns:a16="http://schemas.microsoft.com/office/drawing/2014/main" id="{A7ABE973-380E-41B3-E102-04F1D942A224}"/>
              </a:ext>
            </a:extLst>
          </p:cNvPr>
          <p:cNvPicPr>
            <a:picLocks noChangeAspect="1"/>
          </p:cNvPicPr>
          <p:nvPr/>
        </p:nvPicPr>
        <p:blipFill>
          <a:blip r:embed="rId2"/>
          <a:stretch>
            <a:fillRect/>
          </a:stretch>
        </p:blipFill>
        <p:spPr>
          <a:xfrm>
            <a:off x="2940844" y="1370013"/>
            <a:ext cx="3262312" cy="3262312"/>
          </a:xfrm>
          <a:prstGeom prst="rect">
            <a:avLst/>
          </a:prstGeom>
          <a:noFill/>
        </p:spPr>
      </p:pic>
    </p:spTree>
    <p:extLst>
      <p:ext uri="{BB962C8B-B14F-4D97-AF65-F5344CB8AC3E}">
        <p14:creationId xmlns:p14="http://schemas.microsoft.com/office/powerpoint/2010/main" val="4210652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B401E-46FF-D2CE-C135-AC5C46D17A4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D79559B-B699-6DCD-6A83-287C588122F7}"/>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73C74E39-5CC3-E0B4-3ECD-A0B31A28F629}"/>
              </a:ext>
            </a:extLst>
          </p:cNvPr>
          <p:cNvSpPr>
            <a:spLocks noGrp="1"/>
          </p:cNvSpPr>
          <p:nvPr>
            <p:ph type="subTitle" idx="1"/>
          </p:nvPr>
        </p:nvSpPr>
        <p:spPr/>
        <p:txBody>
          <a:bodyPr/>
          <a:lstStyle/>
          <a:p>
            <a:endParaRPr lang="nl-NL"/>
          </a:p>
        </p:txBody>
      </p:sp>
      <p:pic>
        <p:nvPicPr>
          <p:cNvPr id="4" name="Picture 1">
            <a:extLst>
              <a:ext uri="{FF2B5EF4-FFF2-40B4-BE49-F238E27FC236}">
                <a16:creationId xmlns:a16="http://schemas.microsoft.com/office/drawing/2014/main" id="{644FB394-1F57-F0CB-8698-36C7AB3EE7B3}"/>
              </a:ext>
            </a:extLst>
          </p:cNvPr>
          <p:cNvPicPr>
            <a:picLocks noChangeAspect="1"/>
          </p:cNvPicPr>
          <p:nvPr/>
        </p:nvPicPr>
        <p:blipFill>
          <a:blip r:embed="rId2"/>
          <a:srcRect t="19"/>
          <a:stretch>
            <a:fillRect/>
          </a:stretch>
        </p:blipFill>
        <p:spPr>
          <a:xfrm>
            <a:off x="10" y="962"/>
            <a:ext cx="9143990" cy="5142539"/>
          </a:xfrm>
          <a:prstGeom prst="rect">
            <a:avLst/>
          </a:prstGeom>
        </p:spPr>
      </p:pic>
      <p:sp>
        <p:nvSpPr>
          <p:cNvPr id="5" name="TextBox 2">
            <a:extLst>
              <a:ext uri="{FF2B5EF4-FFF2-40B4-BE49-F238E27FC236}">
                <a16:creationId xmlns:a16="http://schemas.microsoft.com/office/drawing/2014/main" id="{74028240-0FFF-7E7B-2BA0-BD50593CCBB1}"/>
              </a:ext>
            </a:extLst>
          </p:cNvPr>
          <p:cNvSpPr txBox="1"/>
          <p:nvPr/>
        </p:nvSpPr>
        <p:spPr>
          <a:xfrm>
            <a:off x="4132681" y="1021144"/>
            <a:ext cx="3793600" cy="1431161"/>
          </a:xfrm>
          <a:prstGeom prst="rect">
            <a:avLst/>
          </a:prstGeom>
          <a:noFill/>
        </p:spPr>
        <p:txBody>
          <a:bodyPr rot="0" spcFirstLastPara="0" vertOverflow="overflow" horzOverflow="overflow" vert="horz" wrap="square" lIns="45720" tIns="22860" rIns="45720" bIns="22860" numCol="1" spcCol="0" rtlCol="0" fromWordArt="0" anchor="t" anchorCtr="0" forceAA="0" compatLnSpc="1">
            <a:prstTxWarp prst="textNoShape">
              <a:avLst/>
            </a:prstTxWarp>
            <a:spAutoFit/>
          </a:bodyPr>
          <a:lstStyle/>
          <a:p>
            <a:r>
              <a:rPr lang="en-US" sz="2700" dirty="0">
                <a:latin typeface="Bangers Bold"/>
                <a:ea typeface="Calibri"/>
                <a:cs typeface="Calibri"/>
              </a:rPr>
              <a:t>Veel </a:t>
            </a:r>
            <a:r>
              <a:rPr lang="en-US" sz="2700" dirty="0" err="1">
                <a:latin typeface="Bangers Bold"/>
                <a:ea typeface="Calibri"/>
                <a:cs typeface="Calibri"/>
              </a:rPr>
              <a:t>plezier</a:t>
            </a:r>
            <a:r>
              <a:rPr lang="en-US" sz="2700" dirty="0">
                <a:latin typeface="Bangers Bold"/>
                <a:ea typeface="Calibri"/>
                <a:cs typeface="Calibri"/>
              </a:rPr>
              <a:t> </a:t>
            </a:r>
            <a:r>
              <a:rPr lang="en-US" sz="2700" dirty="0" err="1">
                <a:latin typeface="Bangers Bold"/>
                <a:ea typeface="Calibri"/>
                <a:cs typeface="Calibri"/>
              </a:rPr>
              <a:t>en</a:t>
            </a:r>
            <a:r>
              <a:rPr lang="en-US" sz="2700" dirty="0">
                <a:latin typeface="Bangers Bold"/>
                <a:ea typeface="Calibri"/>
                <a:cs typeface="Calibri"/>
              </a:rPr>
              <a:t> </a:t>
            </a:r>
            <a:r>
              <a:rPr lang="en-US" sz="2700" dirty="0" err="1">
                <a:latin typeface="Bangers Bold"/>
                <a:ea typeface="Calibri"/>
                <a:cs typeface="Calibri"/>
              </a:rPr>
              <a:t>leerzame</a:t>
            </a:r>
            <a:r>
              <a:rPr lang="en-US" sz="2700" dirty="0">
                <a:latin typeface="Bangers Bold"/>
                <a:ea typeface="Calibri"/>
                <a:cs typeface="Calibri"/>
              </a:rPr>
              <a:t> </a:t>
            </a:r>
            <a:r>
              <a:rPr lang="en-US" sz="2700" dirty="0" err="1">
                <a:latin typeface="Bangers Bold"/>
                <a:ea typeface="Calibri"/>
                <a:cs typeface="Calibri"/>
              </a:rPr>
              <a:t>momenten</a:t>
            </a:r>
            <a:r>
              <a:rPr lang="en-US" sz="2700" dirty="0">
                <a:latin typeface="Bangers Bold"/>
                <a:ea typeface="Calibri"/>
                <a:cs typeface="Calibri"/>
              </a:rPr>
              <a:t> </a:t>
            </a:r>
            <a:r>
              <a:rPr lang="en-US" sz="2700" dirty="0" err="1">
                <a:latin typeface="Bangers Bold"/>
                <a:ea typeface="Calibri"/>
                <a:cs typeface="Calibri"/>
              </a:rPr>
              <a:t>gewenst</a:t>
            </a:r>
            <a:r>
              <a:rPr lang="en-US" sz="2700" dirty="0">
                <a:latin typeface="Bangers Bold"/>
                <a:ea typeface="Calibri"/>
                <a:cs typeface="Calibri"/>
              </a:rPr>
              <a:t> </a:t>
            </a:r>
            <a:r>
              <a:rPr lang="en-US" sz="2700" dirty="0" err="1">
                <a:latin typeface="Bangers Bold"/>
                <a:ea typeface="Calibri"/>
                <a:cs typeface="Calibri"/>
              </a:rPr>
              <a:t>tijdens</a:t>
            </a:r>
            <a:r>
              <a:rPr lang="en-US" sz="2700" dirty="0">
                <a:latin typeface="Bangers Bold"/>
                <a:ea typeface="Calibri"/>
                <a:cs typeface="Calibri"/>
              </a:rPr>
              <a:t> je stage!</a:t>
            </a:r>
          </a:p>
          <a:p>
            <a:endParaRPr lang="en-US" sz="900" dirty="0">
              <a:latin typeface="Bangers Bold"/>
              <a:ea typeface="Calibri"/>
              <a:cs typeface="Calibri"/>
            </a:endParaRPr>
          </a:p>
        </p:txBody>
      </p:sp>
      <mc:AlternateContent xmlns:mc="http://schemas.openxmlformats.org/markup-compatibility/2006" xmlns:p14="http://schemas.microsoft.com/office/powerpoint/2010/main">
        <mc:Choice Requires="p14">
          <p:contentPart p14:bwMode="auto" r:id="rId3">
            <p14:nvContentPartPr>
              <p14:cNvPr id="7" name="Inkt 6">
                <a:extLst>
                  <a:ext uri="{FF2B5EF4-FFF2-40B4-BE49-F238E27FC236}">
                    <a16:creationId xmlns:a16="http://schemas.microsoft.com/office/drawing/2014/main" id="{DF7A9A10-0319-0C8D-96C9-7751EC3E04A2}"/>
                  </a:ext>
                </a:extLst>
              </p14:cNvPr>
              <p14:cNvContentPartPr/>
              <p14:nvPr/>
            </p14:nvContentPartPr>
            <p14:xfrm>
              <a:off x="4308120" y="4129380"/>
              <a:ext cx="60480" cy="104400"/>
            </p14:xfrm>
          </p:contentPart>
        </mc:Choice>
        <mc:Fallback xmlns="">
          <p:pic>
            <p:nvPicPr>
              <p:cNvPr id="7" name="Inkt 6">
                <a:extLst>
                  <a:ext uri="{FF2B5EF4-FFF2-40B4-BE49-F238E27FC236}">
                    <a16:creationId xmlns:a16="http://schemas.microsoft.com/office/drawing/2014/main" id="{DF7A9A10-0319-0C8D-96C9-7751EC3E04A2}"/>
                  </a:ext>
                </a:extLst>
              </p:cNvPr>
              <p:cNvPicPr/>
              <p:nvPr/>
            </p:nvPicPr>
            <p:blipFill>
              <a:blip r:embed="rId4"/>
              <a:stretch>
                <a:fillRect/>
              </a:stretch>
            </p:blipFill>
            <p:spPr>
              <a:xfrm>
                <a:off x="4298815" y="4120052"/>
                <a:ext cx="79089" cy="123056"/>
              </a:xfrm>
              <a:prstGeom prst="rect">
                <a:avLst/>
              </a:prstGeom>
            </p:spPr>
          </p:pic>
        </mc:Fallback>
      </mc:AlternateContent>
    </p:spTree>
    <p:extLst>
      <p:ext uri="{BB962C8B-B14F-4D97-AF65-F5344CB8AC3E}">
        <p14:creationId xmlns:p14="http://schemas.microsoft.com/office/powerpoint/2010/main" val="3654751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CD24D3-E6C9-C84D-F47C-213471798FD7}"/>
              </a:ext>
            </a:extLst>
          </p:cNvPr>
          <p:cNvSpPr>
            <a:spLocks noGrp="1"/>
          </p:cNvSpPr>
          <p:nvPr>
            <p:ph type="title"/>
          </p:nvPr>
        </p:nvSpPr>
        <p:spPr/>
        <p:txBody>
          <a:bodyPr>
            <a:normAutofit fontScale="90000"/>
          </a:bodyPr>
          <a:lstStyle/>
          <a:p>
            <a:r>
              <a:rPr lang="nl-NL"/>
              <a:t>Programma</a:t>
            </a:r>
          </a:p>
        </p:txBody>
      </p:sp>
      <p:sp>
        <p:nvSpPr>
          <p:cNvPr id="3" name="Tijdelijke aanduiding voor inhoud 2">
            <a:extLst>
              <a:ext uri="{FF2B5EF4-FFF2-40B4-BE49-F238E27FC236}">
                <a16:creationId xmlns:a16="http://schemas.microsoft.com/office/drawing/2014/main" id="{891E16D5-3351-88B4-7982-CC3A2250B9A0}"/>
              </a:ext>
            </a:extLst>
          </p:cNvPr>
          <p:cNvSpPr>
            <a:spLocks noGrp="1"/>
          </p:cNvSpPr>
          <p:nvPr>
            <p:ph idx="1"/>
          </p:nvPr>
        </p:nvSpPr>
        <p:spPr/>
        <p:txBody>
          <a:bodyPr vert="horz" lIns="91440" tIns="45720" rIns="91440" bIns="45720" rtlCol="0" anchor="t">
            <a:normAutofit/>
          </a:bodyPr>
          <a:lstStyle/>
          <a:p>
            <a:pPr lvl="1" fontAlgn="base"/>
            <a:r>
              <a:rPr lang="en-US" sz="2100" b="0" i="0" u="none" strike="noStrike" dirty="0">
                <a:solidFill>
                  <a:srgbClr val="000000"/>
                </a:solidFill>
                <a:effectLst/>
              </a:rPr>
              <a:t>1. Hoe pas je constructive alignment op de </a:t>
            </a:r>
            <a:r>
              <a:rPr lang="en-US" sz="2100" b="0" i="0" u="none" strike="noStrike" dirty="0" err="1">
                <a:solidFill>
                  <a:srgbClr val="000000"/>
                </a:solidFill>
                <a:effectLst/>
              </a:rPr>
              <a:t>juiste</a:t>
            </a:r>
            <a:r>
              <a:rPr lang="en-US" sz="2100" b="0" i="0" u="none" strike="noStrike" dirty="0">
                <a:solidFill>
                  <a:srgbClr val="000000"/>
                </a:solidFill>
                <a:effectLst/>
              </a:rPr>
              <a:t> </a:t>
            </a:r>
            <a:r>
              <a:rPr lang="en-US" sz="2100" b="0" i="0" u="none" strike="noStrike" dirty="0" err="1">
                <a:solidFill>
                  <a:srgbClr val="000000"/>
                </a:solidFill>
                <a:effectLst/>
              </a:rPr>
              <a:t>manier</a:t>
            </a:r>
            <a:r>
              <a:rPr lang="en-US" sz="2100" b="0" i="0" u="none" strike="noStrike" dirty="0">
                <a:solidFill>
                  <a:srgbClr val="000000"/>
                </a:solidFill>
                <a:effectLst/>
              </a:rPr>
              <a:t> toe?</a:t>
            </a:r>
            <a:r>
              <a:rPr lang="en-US" sz="2100" b="0" i="0" dirty="0">
                <a:solidFill>
                  <a:srgbClr val="000000"/>
                </a:solidFill>
                <a:effectLst/>
              </a:rPr>
              <a:t>​</a:t>
            </a:r>
            <a:endParaRPr lang="en-US" sz="2100" b="0" i="0" dirty="0">
              <a:solidFill>
                <a:srgbClr val="000000"/>
              </a:solidFill>
              <a:effectLst/>
              <a:ea typeface="Calibri"/>
              <a:cs typeface="Calibri"/>
            </a:endParaRPr>
          </a:p>
          <a:p>
            <a:pPr lvl="1" fontAlgn="base"/>
            <a:r>
              <a:rPr lang="en-US" sz="2100" b="0" i="0" u="none" strike="noStrike" dirty="0">
                <a:solidFill>
                  <a:srgbClr val="000000"/>
                </a:solidFill>
                <a:effectLst/>
              </a:rPr>
              <a:t>2. De </a:t>
            </a:r>
            <a:r>
              <a:rPr lang="en-US" sz="2100" b="0" i="0" u="none" strike="noStrike" dirty="0" err="1">
                <a:solidFill>
                  <a:srgbClr val="000000"/>
                </a:solidFill>
                <a:effectLst/>
              </a:rPr>
              <a:t>onderwijsvisie</a:t>
            </a:r>
            <a:r>
              <a:rPr lang="en-US" sz="2100" b="0" i="0" u="none" strike="noStrike" dirty="0">
                <a:solidFill>
                  <a:srgbClr val="000000"/>
                </a:solidFill>
                <a:effectLst/>
              </a:rPr>
              <a:t> van </a:t>
            </a:r>
            <a:r>
              <a:rPr lang="en-US" sz="2100" b="0" i="0" u="none" strike="noStrike" dirty="0" err="1">
                <a:solidFill>
                  <a:srgbClr val="000000"/>
                </a:solidFill>
                <a:effectLst/>
              </a:rPr>
              <a:t>jouw</a:t>
            </a:r>
            <a:r>
              <a:rPr lang="en-US" sz="2100" b="0" i="0" u="none" strike="noStrike" dirty="0">
                <a:solidFill>
                  <a:srgbClr val="000000"/>
                </a:solidFill>
                <a:effectLst/>
              </a:rPr>
              <a:t> </a:t>
            </a:r>
            <a:r>
              <a:rPr lang="en-US" sz="2100" b="0" i="0" u="none" strike="noStrike" dirty="0" err="1">
                <a:solidFill>
                  <a:srgbClr val="000000"/>
                </a:solidFill>
                <a:effectLst/>
              </a:rPr>
              <a:t>stageschool</a:t>
            </a:r>
            <a:r>
              <a:rPr lang="en-US" sz="2100" b="0" i="0" dirty="0">
                <a:solidFill>
                  <a:srgbClr val="000000"/>
                </a:solidFill>
                <a:effectLst/>
              </a:rPr>
              <a:t>​</a:t>
            </a:r>
            <a:endParaRPr lang="en-US" sz="2100" b="0" i="0" dirty="0">
              <a:solidFill>
                <a:srgbClr val="000000"/>
              </a:solidFill>
              <a:effectLst/>
              <a:ea typeface="Calibri"/>
              <a:cs typeface="Calibri"/>
            </a:endParaRPr>
          </a:p>
          <a:p>
            <a:pPr lvl="1" fontAlgn="base"/>
            <a:r>
              <a:rPr lang="en-US" sz="2100" b="0" i="0" u="none" strike="noStrike" dirty="0">
                <a:solidFill>
                  <a:srgbClr val="000000"/>
                </a:solidFill>
                <a:effectLst/>
              </a:rPr>
              <a:t>3. In </a:t>
            </a:r>
            <a:r>
              <a:rPr lang="en-US" sz="2100" b="0" i="0" u="none" strike="noStrike" dirty="0" err="1">
                <a:solidFill>
                  <a:srgbClr val="000000"/>
                </a:solidFill>
                <a:effectLst/>
              </a:rPr>
              <a:t>welke</a:t>
            </a:r>
            <a:r>
              <a:rPr lang="en-US" sz="2100" b="0" i="0" u="none" strike="noStrike" dirty="0">
                <a:solidFill>
                  <a:srgbClr val="000000"/>
                </a:solidFill>
                <a:effectLst/>
              </a:rPr>
              <a:t> </a:t>
            </a:r>
            <a:r>
              <a:rPr lang="en-US" sz="2100" b="0" i="0" u="none" strike="noStrike" dirty="0" err="1">
                <a:solidFill>
                  <a:srgbClr val="000000"/>
                </a:solidFill>
                <a:effectLst/>
              </a:rPr>
              <a:t>fasen</a:t>
            </a:r>
            <a:r>
              <a:rPr lang="en-US" sz="2100" b="0" i="0" u="none" strike="noStrike" dirty="0">
                <a:solidFill>
                  <a:srgbClr val="000000"/>
                </a:solidFill>
                <a:effectLst/>
              </a:rPr>
              <a:t> van de les </a:t>
            </a:r>
            <a:r>
              <a:rPr lang="en-US" sz="2100" b="0" i="0" u="none" strike="noStrike" dirty="0" err="1">
                <a:solidFill>
                  <a:srgbClr val="000000"/>
                </a:solidFill>
                <a:effectLst/>
              </a:rPr>
              <a:t>kun</a:t>
            </a:r>
            <a:r>
              <a:rPr lang="en-US" sz="2100" b="0" i="0" u="none" strike="noStrike" dirty="0">
                <a:solidFill>
                  <a:srgbClr val="000000"/>
                </a:solidFill>
                <a:effectLst/>
              </a:rPr>
              <a:t> je OLT </a:t>
            </a:r>
            <a:r>
              <a:rPr lang="en-US" sz="2100" b="0" i="0" u="none" strike="noStrike" dirty="0" err="1">
                <a:solidFill>
                  <a:srgbClr val="000000"/>
                </a:solidFill>
                <a:effectLst/>
              </a:rPr>
              <a:t>gebruiken</a:t>
            </a:r>
            <a:r>
              <a:rPr lang="en-US" sz="2100" b="0" i="0" u="none" strike="noStrike" dirty="0">
                <a:solidFill>
                  <a:srgbClr val="000000"/>
                </a:solidFill>
                <a:effectLst/>
              </a:rPr>
              <a:t>?</a:t>
            </a:r>
            <a:r>
              <a:rPr lang="en-US" sz="2100" b="0" i="0" dirty="0">
                <a:solidFill>
                  <a:srgbClr val="000000"/>
                </a:solidFill>
                <a:effectLst/>
              </a:rPr>
              <a:t>​ </a:t>
            </a:r>
            <a:endParaRPr lang="en-US" sz="2100" b="0" i="0" dirty="0">
              <a:solidFill>
                <a:srgbClr val="000000"/>
              </a:solidFill>
              <a:effectLst/>
              <a:ea typeface="Calibri"/>
              <a:cs typeface="Calibri"/>
            </a:endParaRPr>
          </a:p>
          <a:p>
            <a:pPr lvl="1" fontAlgn="base"/>
            <a:r>
              <a:rPr lang="en-US" sz="2100" b="0" i="0" u="none" strike="noStrike" dirty="0">
                <a:solidFill>
                  <a:srgbClr val="000000"/>
                </a:solidFill>
                <a:effectLst/>
              </a:rPr>
              <a:t>4. Taalsteun </a:t>
            </a:r>
            <a:r>
              <a:rPr lang="en-US" sz="2100" b="0" i="0" u="none" strike="noStrike" dirty="0" err="1">
                <a:solidFill>
                  <a:srgbClr val="000000"/>
                </a:solidFill>
                <a:effectLst/>
              </a:rPr>
              <a:t>aanbieden</a:t>
            </a:r>
            <a:endParaRPr lang="en-US" sz="2100" b="0" i="0" u="none" strike="noStrike" dirty="0">
              <a:solidFill>
                <a:srgbClr val="000000"/>
              </a:solidFill>
              <a:effectLst/>
            </a:endParaRPr>
          </a:p>
          <a:p>
            <a:pPr lvl="1" fontAlgn="base"/>
            <a:r>
              <a:rPr lang="en-US" sz="2100" dirty="0">
                <a:solidFill>
                  <a:srgbClr val="000000"/>
                </a:solidFill>
              </a:rPr>
              <a:t>5. </a:t>
            </a:r>
            <a:r>
              <a:rPr lang="en-US" sz="2100" dirty="0" err="1">
                <a:solidFill>
                  <a:srgbClr val="000000"/>
                </a:solidFill>
              </a:rPr>
              <a:t>Samenwerkend</a:t>
            </a:r>
            <a:r>
              <a:rPr lang="en-US" sz="2100" dirty="0">
                <a:solidFill>
                  <a:srgbClr val="000000"/>
                </a:solidFill>
              </a:rPr>
              <a:t> </a:t>
            </a:r>
            <a:r>
              <a:rPr lang="en-US" sz="2100" dirty="0" err="1">
                <a:solidFill>
                  <a:srgbClr val="000000"/>
                </a:solidFill>
              </a:rPr>
              <a:t>leren</a:t>
            </a:r>
            <a:endParaRPr lang="en-US" sz="2100" b="0" i="0" dirty="0">
              <a:solidFill>
                <a:srgbClr val="000000"/>
              </a:solidFill>
              <a:effectLst/>
            </a:endParaRPr>
          </a:p>
          <a:p>
            <a:endParaRPr lang="nl-NL" dirty="0"/>
          </a:p>
        </p:txBody>
      </p:sp>
    </p:spTree>
    <p:extLst>
      <p:ext uri="{BB962C8B-B14F-4D97-AF65-F5344CB8AC3E}">
        <p14:creationId xmlns:p14="http://schemas.microsoft.com/office/powerpoint/2010/main" val="396703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919E30-F936-C93A-95EC-AE7DE7FC653D}"/>
              </a:ext>
            </a:extLst>
          </p:cNvPr>
          <p:cNvSpPr>
            <a:spLocks noGrp="1"/>
          </p:cNvSpPr>
          <p:nvPr>
            <p:ph type="title"/>
          </p:nvPr>
        </p:nvSpPr>
        <p:spPr/>
        <p:txBody>
          <a:bodyPr>
            <a:normAutofit fontScale="90000"/>
          </a:bodyPr>
          <a:lstStyle/>
          <a:p>
            <a:r>
              <a:rPr lang="nl-NL"/>
              <a:t>Energizer</a:t>
            </a:r>
          </a:p>
        </p:txBody>
      </p:sp>
      <p:sp>
        <p:nvSpPr>
          <p:cNvPr id="4" name="Content Placeholder 2">
            <a:extLst>
              <a:ext uri="{FF2B5EF4-FFF2-40B4-BE49-F238E27FC236}">
                <a16:creationId xmlns:a16="http://schemas.microsoft.com/office/drawing/2014/main" id="{1C072039-E7E0-FD4D-862D-13D6BD110255}"/>
              </a:ext>
            </a:extLst>
          </p:cNvPr>
          <p:cNvSpPr>
            <a:spLocks noGrp="1"/>
          </p:cNvSpPr>
          <p:nvPr>
            <p:ph idx="1"/>
          </p:nvPr>
        </p:nvSpPr>
        <p:spPr>
          <a:xfrm>
            <a:off x="628650" y="1370013"/>
            <a:ext cx="7886700" cy="3262312"/>
          </a:xfrm>
        </p:spPr>
        <p:txBody>
          <a:bodyPr vert="horz" lIns="91440" tIns="45720" rIns="91440" bIns="45720" rtlCol="0" anchor="t">
            <a:normAutofit/>
          </a:bodyPr>
          <a:lstStyle/>
          <a:p>
            <a:r>
              <a:rPr lang="en-US" dirty="0">
                <a:ea typeface="Calibri"/>
                <a:cs typeface="Calibri"/>
              </a:rPr>
              <a:t>Maak </a:t>
            </a:r>
            <a:r>
              <a:rPr lang="en-US" dirty="0" err="1">
                <a:ea typeface="Calibri"/>
                <a:cs typeface="Calibri"/>
              </a:rPr>
              <a:t>tweetallen</a:t>
            </a:r>
            <a:r>
              <a:rPr lang="en-US" dirty="0">
                <a:ea typeface="Calibri"/>
                <a:cs typeface="Calibri"/>
              </a:rPr>
              <a:t>. Je </a:t>
            </a:r>
            <a:r>
              <a:rPr lang="en-US" dirty="0" err="1">
                <a:ea typeface="Calibri"/>
                <a:cs typeface="Calibri"/>
              </a:rPr>
              <a:t>blijft</a:t>
            </a:r>
            <a:r>
              <a:rPr lang="en-US" dirty="0">
                <a:ea typeface="Calibri"/>
                <a:cs typeface="Calibri"/>
              </a:rPr>
              <a:t> met </a:t>
            </a:r>
            <a:r>
              <a:rPr lang="en-US" dirty="0" err="1">
                <a:ea typeface="Calibri"/>
                <a:cs typeface="Calibri"/>
              </a:rPr>
              <a:t>elkaar</a:t>
            </a:r>
            <a:r>
              <a:rPr lang="en-US" dirty="0">
                <a:ea typeface="Calibri"/>
                <a:cs typeface="Calibri"/>
              </a:rPr>
              <a:t> </a:t>
            </a:r>
            <a:r>
              <a:rPr lang="en-US" dirty="0" err="1">
                <a:ea typeface="Calibri"/>
                <a:cs typeface="Calibri"/>
              </a:rPr>
              <a:t>werken</a:t>
            </a:r>
            <a:r>
              <a:rPr lang="en-US" dirty="0">
                <a:ea typeface="Calibri"/>
                <a:cs typeface="Calibri"/>
              </a:rPr>
              <a:t>, </a:t>
            </a:r>
            <a:r>
              <a:rPr lang="en-US" dirty="0" err="1">
                <a:ea typeface="Calibri"/>
                <a:cs typeface="Calibri"/>
              </a:rPr>
              <a:t>dus</a:t>
            </a:r>
            <a:r>
              <a:rPr lang="en-US" dirty="0">
                <a:ea typeface="Calibri"/>
                <a:cs typeface="Calibri"/>
              </a:rPr>
              <a:t> er </a:t>
            </a:r>
            <a:r>
              <a:rPr lang="en-US" dirty="0" err="1">
                <a:ea typeface="Calibri"/>
                <a:cs typeface="Calibri"/>
              </a:rPr>
              <a:t>wordt</a:t>
            </a:r>
            <a:r>
              <a:rPr lang="en-US" dirty="0">
                <a:ea typeface="Calibri"/>
                <a:cs typeface="Calibri"/>
              </a:rPr>
              <a:t> </a:t>
            </a:r>
            <a:r>
              <a:rPr lang="en-US" dirty="0" err="1">
                <a:ea typeface="Calibri"/>
                <a:cs typeface="Calibri"/>
              </a:rPr>
              <a:t>niet</a:t>
            </a:r>
            <a:r>
              <a:rPr lang="en-US" dirty="0">
                <a:ea typeface="Calibri"/>
                <a:cs typeface="Calibri"/>
              </a:rPr>
              <a:t> </a:t>
            </a:r>
            <a:r>
              <a:rPr lang="en-US" dirty="0" err="1">
                <a:ea typeface="Calibri"/>
                <a:cs typeface="Calibri"/>
              </a:rPr>
              <a:t>gewisseld</a:t>
            </a:r>
            <a:r>
              <a:rPr lang="en-US" dirty="0">
                <a:ea typeface="Calibri"/>
                <a:cs typeface="Calibri"/>
              </a:rPr>
              <a:t>.</a:t>
            </a:r>
          </a:p>
          <a:p>
            <a:endParaRPr lang="en-US" dirty="0">
              <a:ea typeface="Calibri"/>
              <a:cs typeface="Calibri"/>
            </a:endParaRPr>
          </a:p>
          <a:p>
            <a:r>
              <a:rPr lang="en-US" b="1" dirty="0">
                <a:ea typeface="Calibri"/>
                <a:cs typeface="Calibri"/>
              </a:rPr>
              <a:t>Ronde 1:</a:t>
            </a:r>
            <a:r>
              <a:rPr lang="en-US" dirty="0">
                <a:ea typeface="Calibri"/>
                <a:cs typeface="Calibri"/>
              </a:rPr>
              <a:t> </a:t>
            </a:r>
            <a:br>
              <a:rPr lang="en-US" dirty="0">
                <a:ea typeface="Calibri"/>
                <a:cs typeface="Calibri"/>
              </a:rPr>
            </a:br>
            <a:r>
              <a:rPr lang="en-US" dirty="0">
                <a:ea typeface="Calibri"/>
                <a:cs typeface="Calibri"/>
              </a:rPr>
              <a:t>Samen tot 3 </a:t>
            </a:r>
            <a:r>
              <a:rPr lang="en-US" dirty="0" err="1">
                <a:ea typeface="Calibri"/>
                <a:cs typeface="Calibri"/>
              </a:rPr>
              <a:t>tellen</a:t>
            </a:r>
            <a:r>
              <a:rPr lang="en-US" dirty="0">
                <a:ea typeface="Calibri"/>
                <a:cs typeface="Calibri"/>
              </a:rPr>
              <a:t>; </a:t>
            </a:r>
            <a:r>
              <a:rPr lang="en-US" dirty="0" err="1">
                <a:ea typeface="Calibri"/>
                <a:cs typeface="Calibri"/>
              </a:rPr>
              <a:t>dus</a:t>
            </a:r>
            <a:r>
              <a:rPr lang="en-US" dirty="0">
                <a:ea typeface="Calibri"/>
                <a:cs typeface="Calibri"/>
              </a:rPr>
              <a:t> </a:t>
            </a:r>
            <a:r>
              <a:rPr lang="en-US" dirty="0" err="1">
                <a:ea typeface="Calibri"/>
                <a:cs typeface="Calibri"/>
              </a:rPr>
              <a:t>eerst</a:t>
            </a:r>
            <a:r>
              <a:rPr lang="en-US" dirty="0">
                <a:ea typeface="Calibri"/>
                <a:cs typeface="Calibri"/>
              </a:rPr>
              <a:t> </a:t>
            </a:r>
            <a:r>
              <a:rPr lang="en-US" dirty="0" err="1">
                <a:ea typeface="Calibri"/>
                <a:cs typeface="Calibri"/>
              </a:rPr>
              <a:t>zegt</a:t>
            </a:r>
            <a:r>
              <a:rPr lang="en-US" dirty="0">
                <a:ea typeface="Calibri"/>
                <a:cs typeface="Calibri"/>
              </a:rPr>
              <a:t> de </a:t>
            </a:r>
            <a:r>
              <a:rPr lang="en-US" dirty="0" err="1">
                <a:ea typeface="Calibri"/>
                <a:cs typeface="Calibri"/>
              </a:rPr>
              <a:t>één</a:t>
            </a:r>
            <a:r>
              <a:rPr lang="en-US" dirty="0">
                <a:ea typeface="Calibri"/>
                <a:cs typeface="Calibri"/>
              </a:rPr>
              <a:t>: 1, </a:t>
            </a:r>
            <a:r>
              <a:rPr lang="en-US" dirty="0" err="1">
                <a:ea typeface="Calibri"/>
                <a:cs typeface="Calibri"/>
              </a:rPr>
              <a:t>daarna</a:t>
            </a:r>
            <a:r>
              <a:rPr lang="en-US" dirty="0">
                <a:ea typeface="Calibri"/>
                <a:cs typeface="Calibri"/>
              </a:rPr>
              <a:t> de </a:t>
            </a:r>
            <a:r>
              <a:rPr lang="en-US" dirty="0" err="1">
                <a:ea typeface="Calibri"/>
                <a:cs typeface="Calibri"/>
              </a:rPr>
              <a:t>ander</a:t>
            </a:r>
            <a:r>
              <a:rPr lang="en-US" dirty="0">
                <a:ea typeface="Calibri"/>
                <a:cs typeface="Calibri"/>
              </a:rPr>
              <a:t>: 2 </a:t>
            </a:r>
            <a:r>
              <a:rPr lang="en-US" dirty="0" err="1">
                <a:ea typeface="Calibri"/>
                <a:cs typeface="Calibri"/>
              </a:rPr>
              <a:t>en</a:t>
            </a:r>
            <a:r>
              <a:rPr lang="en-US" dirty="0">
                <a:ea typeface="Calibri"/>
                <a:cs typeface="Calibri"/>
              </a:rPr>
              <a:t> tot slot de </a:t>
            </a:r>
            <a:r>
              <a:rPr lang="en-US" dirty="0" err="1">
                <a:ea typeface="Calibri"/>
                <a:cs typeface="Calibri"/>
              </a:rPr>
              <a:t>ene</a:t>
            </a:r>
            <a:r>
              <a:rPr lang="en-US" dirty="0">
                <a:ea typeface="Calibri"/>
                <a:cs typeface="Calibri"/>
              </a:rPr>
              <a:t> </a:t>
            </a:r>
            <a:r>
              <a:rPr lang="en-US" dirty="0" err="1">
                <a:ea typeface="Calibri"/>
                <a:cs typeface="Calibri"/>
              </a:rPr>
              <a:t>weer</a:t>
            </a:r>
            <a:r>
              <a:rPr lang="en-US" dirty="0">
                <a:ea typeface="Calibri"/>
                <a:cs typeface="Calibri"/>
              </a:rPr>
              <a:t>: 3, </a:t>
            </a:r>
            <a:r>
              <a:rPr lang="en-US" dirty="0" err="1">
                <a:ea typeface="Calibri"/>
                <a:cs typeface="Calibri"/>
              </a:rPr>
              <a:t>dit</a:t>
            </a:r>
            <a:r>
              <a:rPr lang="en-US" dirty="0">
                <a:ea typeface="Calibri"/>
                <a:cs typeface="Calibri"/>
              </a:rPr>
              <a:t> </a:t>
            </a:r>
            <a:r>
              <a:rPr lang="en-US" dirty="0" err="1">
                <a:ea typeface="Calibri"/>
                <a:cs typeface="Calibri"/>
              </a:rPr>
              <a:t>gewoon</a:t>
            </a:r>
            <a:r>
              <a:rPr lang="en-US" dirty="0">
                <a:ea typeface="Calibri"/>
                <a:cs typeface="Calibri"/>
              </a:rPr>
              <a:t> </a:t>
            </a:r>
            <a:r>
              <a:rPr lang="en-US" dirty="0" err="1">
                <a:ea typeface="Calibri"/>
                <a:cs typeface="Calibri"/>
              </a:rPr>
              <a:t>volhouden</a:t>
            </a:r>
            <a:r>
              <a:rPr lang="en-US" dirty="0">
                <a:ea typeface="Calibri"/>
                <a:cs typeface="Calibri"/>
              </a:rPr>
              <a:t>, </a:t>
            </a:r>
            <a:r>
              <a:rPr lang="en-US" dirty="0" err="1">
                <a:ea typeface="Calibri"/>
                <a:cs typeface="Calibri"/>
              </a:rPr>
              <a:t>dus</a:t>
            </a:r>
            <a:r>
              <a:rPr lang="en-US" dirty="0">
                <a:ea typeface="Calibri"/>
                <a:cs typeface="Calibri"/>
              </a:rPr>
              <a:t> de </a:t>
            </a:r>
            <a:r>
              <a:rPr lang="en-US" dirty="0" err="1">
                <a:ea typeface="Calibri"/>
                <a:cs typeface="Calibri"/>
              </a:rPr>
              <a:t>ander</a:t>
            </a:r>
            <a:r>
              <a:rPr lang="en-US" dirty="0">
                <a:ea typeface="Calibri"/>
                <a:cs typeface="Calibri"/>
              </a:rPr>
              <a:t> </a:t>
            </a:r>
            <a:r>
              <a:rPr lang="en-US" dirty="0" err="1">
                <a:ea typeface="Calibri"/>
                <a:cs typeface="Calibri"/>
              </a:rPr>
              <a:t>zegt</a:t>
            </a:r>
            <a:r>
              <a:rPr lang="en-US" dirty="0">
                <a:ea typeface="Calibri"/>
                <a:cs typeface="Calibri"/>
              </a:rPr>
              <a:t> </a:t>
            </a:r>
            <a:r>
              <a:rPr lang="en-US" dirty="0" err="1">
                <a:ea typeface="Calibri"/>
                <a:cs typeface="Calibri"/>
              </a:rPr>
              <a:t>weer</a:t>
            </a:r>
            <a:r>
              <a:rPr lang="en-US" dirty="0">
                <a:ea typeface="Calibri"/>
                <a:cs typeface="Calibri"/>
              </a:rPr>
              <a:t>: 1, </a:t>
            </a:r>
            <a:r>
              <a:rPr lang="en-US" dirty="0" err="1">
                <a:ea typeface="Calibri"/>
                <a:cs typeface="Calibri"/>
              </a:rPr>
              <a:t>enz</a:t>
            </a:r>
            <a:r>
              <a:rPr lang="en-US" dirty="0">
                <a:ea typeface="Calibri"/>
                <a:cs typeface="Calibri"/>
              </a:rPr>
              <a:t>.</a:t>
            </a:r>
          </a:p>
          <a:p>
            <a:endParaRPr lang="en-US" dirty="0">
              <a:ea typeface="Calibri"/>
              <a:cs typeface="Calibri"/>
            </a:endParaRPr>
          </a:p>
        </p:txBody>
      </p:sp>
    </p:spTree>
    <p:extLst>
      <p:ext uri="{BB962C8B-B14F-4D97-AF65-F5344CB8AC3E}">
        <p14:creationId xmlns:p14="http://schemas.microsoft.com/office/powerpoint/2010/main" val="3921402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919E30-F936-C93A-95EC-AE7DE7FC653D}"/>
              </a:ext>
            </a:extLst>
          </p:cNvPr>
          <p:cNvSpPr>
            <a:spLocks noGrp="1"/>
          </p:cNvSpPr>
          <p:nvPr>
            <p:ph type="title"/>
          </p:nvPr>
        </p:nvSpPr>
        <p:spPr/>
        <p:txBody>
          <a:bodyPr>
            <a:normAutofit fontScale="90000"/>
          </a:bodyPr>
          <a:lstStyle/>
          <a:p>
            <a:r>
              <a:rPr lang="nl-NL"/>
              <a:t>Energizer</a:t>
            </a:r>
          </a:p>
        </p:txBody>
      </p:sp>
      <p:sp>
        <p:nvSpPr>
          <p:cNvPr id="5" name="Content Placeholder 2">
            <a:extLst>
              <a:ext uri="{FF2B5EF4-FFF2-40B4-BE49-F238E27FC236}">
                <a16:creationId xmlns:a16="http://schemas.microsoft.com/office/drawing/2014/main" id="{D1ADE20B-073E-DD95-0E06-33885CD0CF9A}"/>
              </a:ext>
            </a:extLst>
          </p:cNvPr>
          <p:cNvSpPr txBox="1">
            <a:spLocks/>
          </p:cNvSpPr>
          <p:nvPr/>
        </p:nvSpPr>
        <p:spPr>
          <a:xfrm>
            <a:off x="628650" y="1462255"/>
            <a:ext cx="7886700" cy="32623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Calibri"/>
                <a:cs typeface="Calibri"/>
              </a:rPr>
              <a:t>Maak </a:t>
            </a:r>
            <a:r>
              <a:rPr lang="en-US" dirty="0" err="1">
                <a:ea typeface="Calibri"/>
                <a:cs typeface="Calibri"/>
              </a:rPr>
              <a:t>tweetallen</a:t>
            </a:r>
            <a:r>
              <a:rPr lang="en-US" dirty="0">
                <a:ea typeface="Calibri"/>
                <a:cs typeface="Calibri"/>
              </a:rPr>
              <a:t>. Je </a:t>
            </a:r>
            <a:r>
              <a:rPr lang="en-US" dirty="0" err="1">
                <a:ea typeface="Calibri"/>
                <a:cs typeface="Calibri"/>
              </a:rPr>
              <a:t>blijft</a:t>
            </a:r>
            <a:r>
              <a:rPr lang="en-US" dirty="0">
                <a:ea typeface="Calibri"/>
                <a:cs typeface="Calibri"/>
              </a:rPr>
              <a:t> met </a:t>
            </a:r>
            <a:r>
              <a:rPr lang="en-US" dirty="0" err="1">
                <a:ea typeface="Calibri"/>
                <a:cs typeface="Calibri"/>
              </a:rPr>
              <a:t>elkaar</a:t>
            </a:r>
            <a:r>
              <a:rPr lang="en-US" dirty="0">
                <a:ea typeface="Calibri"/>
                <a:cs typeface="Calibri"/>
              </a:rPr>
              <a:t> </a:t>
            </a:r>
            <a:r>
              <a:rPr lang="en-US" dirty="0" err="1">
                <a:ea typeface="Calibri"/>
                <a:cs typeface="Calibri"/>
              </a:rPr>
              <a:t>werken</a:t>
            </a:r>
            <a:r>
              <a:rPr lang="en-US" dirty="0">
                <a:ea typeface="Calibri"/>
                <a:cs typeface="Calibri"/>
              </a:rPr>
              <a:t>, </a:t>
            </a:r>
            <a:r>
              <a:rPr lang="en-US" dirty="0" err="1">
                <a:ea typeface="Calibri"/>
                <a:cs typeface="Calibri"/>
              </a:rPr>
              <a:t>dus</a:t>
            </a:r>
            <a:r>
              <a:rPr lang="en-US" dirty="0">
                <a:ea typeface="Calibri"/>
                <a:cs typeface="Calibri"/>
              </a:rPr>
              <a:t> er </a:t>
            </a:r>
            <a:r>
              <a:rPr lang="en-US" dirty="0" err="1">
                <a:ea typeface="Calibri"/>
                <a:cs typeface="Calibri"/>
              </a:rPr>
              <a:t>wordt</a:t>
            </a:r>
            <a:r>
              <a:rPr lang="en-US" dirty="0">
                <a:ea typeface="Calibri"/>
                <a:cs typeface="Calibri"/>
              </a:rPr>
              <a:t> </a:t>
            </a:r>
            <a:r>
              <a:rPr lang="en-US" dirty="0" err="1">
                <a:ea typeface="Calibri"/>
                <a:cs typeface="Calibri"/>
              </a:rPr>
              <a:t>niet</a:t>
            </a:r>
            <a:r>
              <a:rPr lang="en-US" dirty="0">
                <a:ea typeface="Calibri"/>
                <a:cs typeface="Calibri"/>
              </a:rPr>
              <a:t> </a:t>
            </a:r>
            <a:r>
              <a:rPr lang="en-US" dirty="0" err="1">
                <a:ea typeface="Calibri"/>
                <a:cs typeface="Calibri"/>
              </a:rPr>
              <a:t>gewisseld</a:t>
            </a:r>
            <a:r>
              <a:rPr lang="en-US" dirty="0">
                <a:ea typeface="Calibri"/>
                <a:cs typeface="Calibri"/>
              </a:rPr>
              <a:t>.</a:t>
            </a:r>
          </a:p>
          <a:p>
            <a:endParaRPr lang="en-US" dirty="0">
              <a:ea typeface="Calibri"/>
              <a:cs typeface="Calibri"/>
            </a:endParaRPr>
          </a:p>
          <a:p>
            <a:r>
              <a:rPr lang="en-US" b="1" dirty="0">
                <a:ea typeface="Calibri"/>
                <a:cs typeface="Calibri"/>
              </a:rPr>
              <a:t>Ronde 2:</a:t>
            </a:r>
            <a:r>
              <a:rPr lang="en-US" dirty="0">
                <a:ea typeface="Calibri"/>
                <a:cs typeface="Calibri"/>
              </a:rPr>
              <a:t> </a:t>
            </a:r>
            <a:br>
              <a:rPr lang="en-US" dirty="0">
                <a:ea typeface="Calibri"/>
                <a:cs typeface="Calibri"/>
              </a:rPr>
            </a:br>
            <a:r>
              <a:rPr lang="en-US" dirty="0">
                <a:ea typeface="Calibri"/>
                <a:cs typeface="Calibri"/>
              </a:rPr>
              <a:t>De ‘1’ </a:t>
            </a:r>
            <a:r>
              <a:rPr lang="en-US" dirty="0" err="1">
                <a:ea typeface="Calibri"/>
                <a:cs typeface="Calibri"/>
              </a:rPr>
              <a:t>vervangen</a:t>
            </a:r>
            <a:r>
              <a:rPr lang="en-US" dirty="0">
                <a:ea typeface="Calibri"/>
                <a:cs typeface="Calibri"/>
              </a:rPr>
              <a:t> door in je </a:t>
            </a:r>
            <a:r>
              <a:rPr lang="en-US" dirty="0" err="1">
                <a:ea typeface="Calibri"/>
                <a:cs typeface="Calibri"/>
              </a:rPr>
              <a:t>handen</a:t>
            </a:r>
            <a:r>
              <a:rPr lang="en-US" dirty="0">
                <a:ea typeface="Calibri"/>
                <a:cs typeface="Calibri"/>
              </a:rPr>
              <a:t> </a:t>
            </a:r>
            <a:r>
              <a:rPr lang="en-US" dirty="0" err="1">
                <a:ea typeface="Calibri"/>
                <a:cs typeface="Calibri"/>
              </a:rPr>
              <a:t>te</a:t>
            </a:r>
            <a:r>
              <a:rPr lang="en-US" dirty="0">
                <a:ea typeface="Calibri"/>
                <a:cs typeface="Calibri"/>
              </a:rPr>
              <a:t> </a:t>
            </a:r>
            <a:r>
              <a:rPr lang="en-US" dirty="0" err="1">
                <a:ea typeface="Calibri"/>
                <a:cs typeface="Calibri"/>
              </a:rPr>
              <a:t>klappen</a:t>
            </a:r>
            <a:r>
              <a:rPr lang="en-US" dirty="0">
                <a:ea typeface="Calibri"/>
                <a:cs typeface="Calibri"/>
              </a:rPr>
              <a:t>. De </a:t>
            </a:r>
            <a:r>
              <a:rPr lang="en-US" dirty="0" err="1">
                <a:ea typeface="Calibri"/>
                <a:cs typeface="Calibri"/>
              </a:rPr>
              <a:t>ander</a:t>
            </a:r>
            <a:r>
              <a:rPr lang="en-US" dirty="0">
                <a:ea typeface="Calibri"/>
                <a:cs typeface="Calibri"/>
              </a:rPr>
              <a:t> </a:t>
            </a:r>
            <a:r>
              <a:rPr lang="en-US" dirty="0" err="1">
                <a:ea typeface="Calibri"/>
                <a:cs typeface="Calibri"/>
              </a:rPr>
              <a:t>zegt</a:t>
            </a:r>
            <a:r>
              <a:rPr lang="en-US" dirty="0">
                <a:ea typeface="Calibri"/>
                <a:cs typeface="Calibri"/>
              </a:rPr>
              <a:t> </a:t>
            </a:r>
            <a:r>
              <a:rPr lang="en-US" dirty="0" err="1">
                <a:ea typeface="Calibri"/>
                <a:cs typeface="Calibri"/>
              </a:rPr>
              <a:t>weer</a:t>
            </a:r>
            <a:r>
              <a:rPr lang="en-US" dirty="0">
                <a:ea typeface="Calibri"/>
                <a:cs typeface="Calibri"/>
              </a:rPr>
              <a:t>: 2, dan 3 </a:t>
            </a:r>
            <a:r>
              <a:rPr lang="en-US" dirty="0" err="1">
                <a:ea typeface="Calibri"/>
                <a:cs typeface="Calibri"/>
              </a:rPr>
              <a:t>en</a:t>
            </a:r>
            <a:r>
              <a:rPr lang="en-US" dirty="0">
                <a:ea typeface="Calibri"/>
                <a:cs typeface="Calibri"/>
              </a:rPr>
              <a:t> dan </a:t>
            </a:r>
            <a:r>
              <a:rPr lang="en-US" dirty="0" err="1">
                <a:ea typeface="Calibri"/>
                <a:cs typeface="Calibri"/>
              </a:rPr>
              <a:t>weer</a:t>
            </a:r>
            <a:r>
              <a:rPr lang="en-US" dirty="0">
                <a:ea typeface="Calibri"/>
                <a:cs typeface="Calibri"/>
              </a:rPr>
              <a:t> </a:t>
            </a:r>
            <a:r>
              <a:rPr lang="en-US" dirty="0" err="1">
                <a:ea typeface="Calibri"/>
                <a:cs typeface="Calibri"/>
              </a:rPr>
              <a:t>een</a:t>
            </a:r>
            <a:r>
              <a:rPr lang="en-US" dirty="0">
                <a:ea typeface="Calibri"/>
                <a:cs typeface="Calibri"/>
              </a:rPr>
              <a:t> ‘</a:t>
            </a:r>
            <a:r>
              <a:rPr lang="en-US" dirty="0" err="1">
                <a:ea typeface="Calibri"/>
                <a:cs typeface="Calibri"/>
              </a:rPr>
              <a:t>klap</a:t>
            </a:r>
            <a:r>
              <a:rPr lang="en-US" dirty="0">
                <a:ea typeface="Calibri"/>
                <a:cs typeface="Calibri"/>
              </a:rPr>
              <a:t>’.</a:t>
            </a:r>
          </a:p>
          <a:p>
            <a:endParaRPr lang="en-US" dirty="0">
              <a:ea typeface="Calibri"/>
              <a:cs typeface="Calibri"/>
            </a:endParaRPr>
          </a:p>
        </p:txBody>
      </p:sp>
    </p:spTree>
    <p:extLst>
      <p:ext uri="{BB962C8B-B14F-4D97-AF65-F5344CB8AC3E}">
        <p14:creationId xmlns:p14="http://schemas.microsoft.com/office/powerpoint/2010/main" val="623157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919E30-F936-C93A-95EC-AE7DE7FC653D}"/>
              </a:ext>
            </a:extLst>
          </p:cNvPr>
          <p:cNvSpPr>
            <a:spLocks noGrp="1"/>
          </p:cNvSpPr>
          <p:nvPr>
            <p:ph type="title"/>
          </p:nvPr>
        </p:nvSpPr>
        <p:spPr/>
        <p:txBody>
          <a:bodyPr>
            <a:normAutofit fontScale="90000"/>
          </a:bodyPr>
          <a:lstStyle/>
          <a:p>
            <a:r>
              <a:rPr lang="nl-NL"/>
              <a:t>Energizer</a:t>
            </a:r>
          </a:p>
        </p:txBody>
      </p:sp>
      <p:sp>
        <p:nvSpPr>
          <p:cNvPr id="4" name="Content Placeholder 2">
            <a:extLst>
              <a:ext uri="{FF2B5EF4-FFF2-40B4-BE49-F238E27FC236}">
                <a16:creationId xmlns:a16="http://schemas.microsoft.com/office/drawing/2014/main" id="{1C072039-E7E0-FD4D-862D-13D6BD110255}"/>
              </a:ext>
            </a:extLst>
          </p:cNvPr>
          <p:cNvSpPr>
            <a:spLocks noGrp="1"/>
          </p:cNvSpPr>
          <p:nvPr>
            <p:ph idx="1"/>
          </p:nvPr>
        </p:nvSpPr>
        <p:spPr>
          <a:xfrm>
            <a:off x="628650" y="1370013"/>
            <a:ext cx="7886700" cy="3262312"/>
          </a:xfrm>
        </p:spPr>
        <p:txBody>
          <a:bodyPr vert="horz" lIns="91440" tIns="45720" rIns="91440" bIns="45720" rtlCol="0" anchor="t">
            <a:normAutofit fontScale="92500" lnSpcReduction="20000"/>
          </a:bodyPr>
          <a:lstStyle/>
          <a:p>
            <a:r>
              <a:rPr lang="en-US" dirty="0">
                <a:ea typeface="Calibri"/>
                <a:cs typeface="Calibri"/>
              </a:rPr>
              <a:t>Maak </a:t>
            </a:r>
            <a:r>
              <a:rPr lang="en-US" dirty="0" err="1">
                <a:ea typeface="Calibri"/>
                <a:cs typeface="Calibri"/>
              </a:rPr>
              <a:t>tweetallen</a:t>
            </a:r>
            <a:r>
              <a:rPr lang="en-US" dirty="0">
                <a:ea typeface="Calibri"/>
                <a:cs typeface="Calibri"/>
              </a:rPr>
              <a:t>. Je </a:t>
            </a:r>
            <a:r>
              <a:rPr lang="en-US" dirty="0" err="1">
                <a:ea typeface="Calibri"/>
                <a:cs typeface="Calibri"/>
              </a:rPr>
              <a:t>blijft</a:t>
            </a:r>
            <a:r>
              <a:rPr lang="en-US" dirty="0">
                <a:ea typeface="Calibri"/>
                <a:cs typeface="Calibri"/>
              </a:rPr>
              <a:t> met </a:t>
            </a:r>
            <a:r>
              <a:rPr lang="en-US" dirty="0" err="1">
                <a:ea typeface="Calibri"/>
                <a:cs typeface="Calibri"/>
              </a:rPr>
              <a:t>elkaar</a:t>
            </a:r>
            <a:r>
              <a:rPr lang="en-US" dirty="0">
                <a:ea typeface="Calibri"/>
                <a:cs typeface="Calibri"/>
              </a:rPr>
              <a:t> </a:t>
            </a:r>
            <a:r>
              <a:rPr lang="en-US" dirty="0" err="1">
                <a:ea typeface="Calibri"/>
                <a:cs typeface="Calibri"/>
              </a:rPr>
              <a:t>werken</a:t>
            </a:r>
            <a:r>
              <a:rPr lang="en-US" dirty="0">
                <a:ea typeface="Calibri"/>
                <a:cs typeface="Calibri"/>
              </a:rPr>
              <a:t>, </a:t>
            </a:r>
            <a:r>
              <a:rPr lang="en-US" dirty="0" err="1">
                <a:ea typeface="Calibri"/>
                <a:cs typeface="Calibri"/>
              </a:rPr>
              <a:t>dus</a:t>
            </a:r>
            <a:r>
              <a:rPr lang="en-US" dirty="0">
                <a:ea typeface="Calibri"/>
                <a:cs typeface="Calibri"/>
              </a:rPr>
              <a:t> er </a:t>
            </a:r>
            <a:r>
              <a:rPr lang="en-US" dirty="0" err="1">
                <a:ea typeface="Calibri"/>
                <a:cs typeface="Calibri"/>
              </a:rPr>
              <a:t>wordt</a:t>
            </a:r>
            <a:r>
              <a:rPr lang="en-US" dirty="0">
                <a:ea typeface="Calibri"/>
                <a:cs typeface="Calibri"/>
              </a:rPr>
              <a:t> </a:t>
            </a:r>
            <a:r>
              <a:rPr lang="en-US" dirty="0" err="1">
                <a:ea typeface="Calibri"/>
                <a:cs typeface="Calibri"/>
              </a:rPr>
              <a:t>niet</a:t>
            </a:r>
            <a:r>
              <a:rPr lang="en-US" dirty="0">
                <a:ea typeface="Calibri"/>
                <a:cs typeface="Calibri"/>
              </a:rPr>
              <a:t> </a:t>
            </a:r>
            <a:r>
              <a:rPr lang="en-US" dirty="0" err="1">
                <a:ea typeface="Calibri"/>
                <a:cs typeface="Calibri"/>
              </a:rPr>
              <a:t>gewisseld</a:t>
            </a:r>
            <a:r>
              <a:rPr lang="en-US" dirty="0">
                <a:ea typeface="Calibri"/>
                <a:cs typeface="Calibri"/>
              </a:rPr>
              <a:t>.</a:t>
            </a:r>
          </a:p>
          <a:p>
            <a:endParaRPr lang="en-US" dirty="0">
              <a:ea typeface="Calibri"/>
              <a:cs typeface="Calibri"/>
            </a:endParaRPr>
          </a:p>
          <a:p>
            <a:r>
              <a:rPr lang="en-US" b="1" dirty="0">
                <a:ea typeface="Calibri"/>
                <a:cs typeface="Calibri"/>
              </a:rPr>
              <a:t>Ronde 3:</a:t>
            </a:r>
            <a:r>
              <a:rPr lang="en-US" dirty="0">
                <a:ea typeface="Calibri"/>
                <a:cs typeface="Calibri"/>
              </a:rPr>
              <a:t> </a:t>
            </a:r>
            <a:br>
              <a:rPr lang="en-US" dirty="0">
                <a:ea typeface="Calibri"/>
                <a:cs typeface="Calibri"/>
              </a:rPr>
            </a:br>
            <a:r>
              <a:rPr lang="en-US" dirty="0">
                <a:ea typeface="Calibri"/>
                <a:cs typeface="Calibri"/>
              </a:rPr>
              <a:t>De ‘2’ </a:t>
            </a:r>
            <a:r>
              <a:rPr lang="en-US" dirty="0" err="1">
                <a:ea typeface="Calibri"/>
                <a:cs typeface="Calibri"/>
              </a:rPr>
              <a:t>vervangen</a:t>
            </a:r>
            <a:r>
              <a:rPr lang="en-US" dirty="0">
                <a:ea typeface="Calibri"/>
                <a:cs typeface="Calibri"/>
              </a:rPr>
              <a:t> door </a:t>
            </a:r>
            <a:r>
              <a:rPr lang="en-US" dirty="0" err="1">
                <a:ea typeface="Calibri"/>
                <a:cs typeface="Calibri"/>
              </a:rPr>
              <a:t>te</a:t>
            </a:r>
            <a:r>
              <a:rPr lang="en-US" dirty="0">
                <a:ea typeface="Calibri"/>
                <a:cs typeface="Calibri"/>
              </a:rPr>
              <a:t> </a:t>
            </a:r>
            <a:r>
              <a:rPr lang="en-US" dirty="0" err="1">
                <a:ea typeface="Calibri"/>
                <a:cs typeface="Calibri"/>
              </a:rPr>
              <a:t>stampen</a:t>
            </a:r>
            <a:r>
              <a:rPr lang="en-US" dirty="0">
                <a:ea typeface="Calibri"/>
                <a:cs typeface="Calibri"/>
              </a:rPr>
              <a:t> met je </a:t>
            </a:r>
            <a:r>
              <a:rPr lang="en-US" dirty="0" err="1">
                <a:ea typeface="Calibri"/>
                <a:cs typeface="Calibri"/>
              </a:rPr>
              <a:t>rechtervoet</a:t>
            </a:r>
            <a:r>
              <a:rPr lang="en-US" dirty="0">
                <a:ea typeface="Calibri"/>
                <a:cs typeface="Calibri"/>
              </a:rPr>
              <a:t>.</a:t>
            </a:r>
            <a:endParaRPr lang="en-US" dirty="0"/>
          </a:p>
          <a:p>
            <a:endParaRPr lang="en-US" sz="2600" dirty="0">
              <a:ea typeface="Calibri"/>
              <a:cs typeface="Calibri"/>
            </a:endParaRPr>
          </a:p>
          <a:p>
            <a:pPr>
              <a:lnSpc>
                <a:spcPct val="100000"/>
              </a:lnSpc>
              <a:spcBef>
                <a:spcPts val="0"/>
              </a:spcBef>
            </a:pPr>
            <a:r>
              <a:rPr lang="en-US" sz="2600" i="1" dirty="0">
                <a:ea typeface="Calibri"/>
                <a:cs typeface="Calibri"/>
              </a:rPr>
              <a:t>Als </a:t>
            </a:r>
            <a:r>
              <a:rPr lang="en-US" sz="2600" i="1" dirty="0" err="1">
                <a:ea typeface="Calibri"/>
                <a:cs typeface="Calibri"/>
              </a:rPr>
              <a:t>dat</a:t>
            </a:r>
            <a:r>
              <a:rPr lang="en-US" sz="2600" i="1" dirty="0">
                <a:ea typeface="Calibri"/>
                <a:cs typeface="Calibri"/>
              </a:rPr>
              <a:t> </a:t>
            </a:r>
            <a:r>
              <a:rPr lang="en-US" sz="2600" i="1" dirty="0" err="1">
                <a:ea typeface="Calibri"/>
                <a:cs typeface="Calibri"/>
              </a:rPr>
              <a:t>lukt</a:t>
            </a:r>
            <a:r>
              <a:rPr lang="en-US" sz="2600" i="1" dirty="0">
                <a:ea typeface="Calibri"/>
                <a:cs typeface="Calibri"/>
              </a:rPr>
              <a:t> </a:t>
            </a:r>
            <a:r>
              <a:rPr lang="en-US" sz="2600" i="1" dirty="0" err="1">
                <a:ea typeface="Calibri"/>
                <a:cs typeface="Calibri"/>
              </a:rPr>
              <a:t>nog</a:t>
            </a:r>
            <a:r>
              <a:rPr lang="en-US" sz="2600" i="1" dirty="0">
                <a:ea typeface="Calibri"/>
                <a:cs typeface="Calibri"/>
              </a:rPr>
              <a:t> </a:t>
            </a:r>
            <a:r>
              <a:rPr lang="en-US" sz="2600" i="1" dirty="0" err="1">
                <a:ea typeface="Calibri"/>
                <a:cs typeface="Calibri"/>
              </a:rPr>
              <a:t>een</a:t>
            </a:r>
            <a:r>
              <a:rPr lang="en-US" sz="2600" i="1" dirty="0">
                <a:ea typeface="Calibri"/>
                <a:cs typeface="Calibri"/>
              </a:rPr>
              <a:t> </a:t>
            </a:r>
            <a:r>
              <a:rPr lang="en-US" sz="2600" i="1" dirty="0" err="1">
                <a:ea typeface="Calibri"/>
                <a:cs typeface="Calibri"/>
              </a:rPr>
              <a:t>stap</a:t>
            </a:r>
            <a:r>
              <a:rPr lang="en-US" sz="2600" i="1" dirty="0">
                <a:ea typeface="Calibri"/>
                <a:cs typeface="Calibri"/>
              </a:rPr>
              <a:t> </a:t>
            </a:r>
            <a:r>
              <a:rPr lang="en-US" sz="2600" i="1" dirty="0" err="1">
                <a:ea typeface="Calibri"/>
                <a:cs typeface="Calibri"/>
              </a:rPr>
              <a:t>verder</a:t>
            </a:r>
            <a:r>
              <a:rPr lang="en-US" sz="2600" i="1" dirty="0">
                <a:ea typeface="Calibri"/>
                <a:cs typeface="Calibri"/>
              </a:rPr>
              <a:t>…</a:t>
            </a:r>
            <a:endParaRPr lang="en-US" sz="2600" i="1" dirty="0">
              <a:solidFill>
                <a:srgbClr val="444444"/>
              </a:solidFill>
              <a:ea typeface="Calibri"/>
              <a:cs typeface="Calibri"/>
            </a:endParaRPr>
          </a:p>
          <a:p>
            <a:pPr>
              <a:lnSpc>
                <a:spcPct val="100000"/>
              </a:lnSpc>
              <a:spcBef>
                <a:spcPts val="0"/>
              </a:spcBef>
            </a:pPr>
            <a:r>
              <a:rPr lang="en-US" sz="2600" b="1" dirty="0">
                <a:ea typeface="Calibri"/>
                <a:cs typeface="Calibri"/>
              </a:rPr>
              <a:t>Ronde 4:</a:t>
            </a:r>
            <a:br>
              <a:rPr lang="en-US" sz="2600" b="1" dirty="0">
                <a:ea typeface="Calibri"/>
                <a:cs typeface="Calibri"/>
              </a:rPr>
            </a:br>
            <a:r>
              <a:rPr lang="en-US" sz="2600" dirty="0">
                <a:ea typeface="Calibri"/>
                <a:cs typeface="Calibri"/>
              </a:rPr>
              <a:t>De ‘3’ </a:t>
            </a:r>
            <a:r>
              <a:rPr lang="en-US" sz="2600" dirty="0" err="1">
                <a:ea typeface="Calibri"/>
                <a:cs typeface="Calibri"/>
              </a:rPr>
              <a:t>vervangen</a:t>
            </a:r>
            <a:r>
              <a:rPr lang="en-US" sz="2600" dirty="0">
                <a:ea typeface="Calibri"/>
                <a:cs typeface="Calibri"/>
              </a:rPr>
              <a:t> door </a:t>
            </a:r>
            <a:r>
              <a:rPr lang="en-US" sz="2600" dirty="0" err="1">
                <a:ea typeface="Calibri"/>
                <a:cs typeface="Calibri"/>
              </a:rPr>
              <a:t>aan</a:t>
            </a:r>
            <a:r>
              <a:rPr lang="en-US" sz="2600" dirty="0">
                <a:ea typeface="Calibri"/>
                <a:cs typeface="Calibri"/>
              </a:rPr>
              <a:t> de arm van de </a:t>
            </a:r>
            <a:r>
              <a:rPr lang="en-US" sz="2600" dirty="0" err="1">
                <a:ea typeface="Calibri"/>
                <a:cs typeface="Calibri"/>
              </a:rPr>
              <a:t>ander</a:t>
            </a:r>
            <a:r>
              <a:rPr lang="en-US" sz="2600" dirty="0">
                <a:ea typeface="Calibri"/>
                <a:cs typeface="Calibri"/>
              </a:rPr>
              <a:t> </a:t>
            </a:r>
            <a:r>
              <a:rPr lang="en-US" sz="2600" dirty="0" err="1">
                <a:ea typeface="Calibri"/>
                <a:cs typeface="Calibri"/>
              </a:rPr>
              <a:t>te</a:t>
            </a:r>
            <a:r>
              <a:rPr lang="en-US" sz="2600" dirty="0">
                <a:ea typeface="Calibri"/>
                <a:cs typeface="Calibri"/>
              </a:rPr>
              <a:t> ‘</a:t>
            </a:r>
            <a:r>
              <a:rPr lang="en-US" sz="2600" dirty="0" err="1">
                <a:ea typeface="Calibri"/>
                <a:cs typeface="Calibri"/>
              </a:rPr>
              <a:t>krabben</a:t>
            </a:r>
            <a:r>
              <a:rPr lang="en-US" sz="2600" dirty="0">
                <a:ea typeface="Calibri"/>
                <a:cs typeface="Calibri"/>
              </a:rPr>
              <a:t>’.</a:t>
            </a:r>
            <a:endParaRPr lang="en-US" sz="2600" dirty="0">
              <a:solidFill>
                <a:srgbClr val="444444"/>
              </a:solidFill>
              <a:ea typeface="Calibri"/>
              <a:cs typeface="Calibri"/>
            </a:endParaRPr>
          </a:p>
          <a:p>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1837678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26630-B7E3-2348-732E-9BD6B55C2C0F}"/>
              </a:ext>
            </a:extLst>
          </p:cNvPr>
          <p:cNvSpPr>
            <a:spLocks noGrp="1"/>
          </p:cNvSpPr>
          <p:nvPr>
            <p:ph type="title"/>
          </p:nvPr>
        </p:nvSpPr>
        <p:spPr>
          <a:xfrm>
            <a:off x="728327" y="191538"/>
            <a:ext cx="7886700" cy="529978"/>
          </a:xfrm>
        </p:spPr>
        <p:txBody>
          <a:bodyPr anchor="ctr">
            <a:normAutofit/>
          </a:bodyPr>
          <a:lstStyle/>
          <a:p>
            <a:r>
              <a:rPr lang="nl-NL" sz="2800" b="1" kern="1200" dirty="0" err="1"/>
              <a:t>Constructive</a:t>
            </a:r>
            <a:r>
              <a:rPr lang="nl-NL" sz="2800" b="1" kern="1200" dirty="0"/>
              <a:t> </a:t>
            </a:r>
            <a:r>
              <a:rPr lang="nl-NL" sz="2800" b="1" kern="1200" dirty="0" err="1"/>
              <a:t>alignment</a:t>
            </a:r>
            <a:r>
              <a:rPr lang="nl-NL" sz="2800" b="1" kern="1200" dirty="0"/>
              <a:t> toepassen</a:t>
            </a:r>
            <a:endParaRPr lang="nl-NL" sz="2800" dirty="0"/>
          </a:p>
        </p:txBody>
      </p:sp>
      <p:sp>
        <p:nvSpPr>
          <p:cNvPr id="8" name="Content Placeholder 2">
            <a:extLst>
              <a:ext uri="{FF2B5EF4-FFF2-40B4-BE49-F238E27FC236}">
                <a16:creationId xmlns:a16="http://schemas.microsoft.com/office/drawing/2014/main" id="{DFFC7633-D885-890A-8813-1828E0B421A8}"/>
              </a:ext>
            </a:extLst>
          </p:cNvPr>
          <p:cNvSpPr>
            <a:spLocks noGrp="1"/>
          </p:cNvSpPr>
          <p:nvPr>
            <p:ph sz="half" idx="1"/>
          </p:nvPr>
        </p:nvSpPr>
        <p:spPr>
          <a:xfrm>
            <a:off x="728327" y="1370013"/>
            <a:ext cx="3867150" cy="3262312"/>
          </a:xfrm>
        </p:spPr>
        <p:txBody>
          <a:bodyPr>
            <a:normAutofit/>
          </a:bodyPr>
          <a:lstStyle/>
          <a:p>
            <a:pPr marL="228600" indent="-228600" defTabSz="914400" fontAlgn="base">
              <a:spcBef>
                <a:spcPts val="1000"/>
              </a:spcBef>
              <a:buFont typeface="Arial" panose="020B0604020202020204" pitchFamily="34" charset="0"/>
              <a:buChar char="•"/>
            </a:pPr>
            <a:r>
              <a:rPr lang="nl-NL" sz="1800" b="0" i="0" u="sng" strike="noStrike" dirty="0">
                <a:effectLst/>
                <a:hlinkClick r:id="rId3">
                  <a:extLst>
                    <a:ext uri="{A12FA001-AC4F-418D-AE19-62706E023703}">
                      <ahyp:hlinkClr xmlns:ahyp="http://schemas.microsoft.com/office/drawing/2018/hyperlinkcolor" val="tx"/>
                    </a:ext>
                  </a:extLst>
                </a:hlinkClick>
              </a:rPr>
              <a:t> Filmpje</a:t>
            </a:r>
            <a:r>
              <a:rPr lang="nl-NL" sz="1800" b="0" i="0" dirty="0">
                <a:effectLst/>
              </a:rPr>
              <a:t>​</a:t>
            </a:r>
          </a:p>
          <a:p>
            <a:pPr marL="228600" indent="-228600" defTabSz="914400" fontAlgn="base">
              <a:spcBef>
                <a:spcPts val="1000"/>
              </a:spcBef>
              <a:buFont typeface="Arial" panose="020B0604020202020204" pitchFamily="34" charset="0"/>
              <a:buChar char="•"/>
            </a:pPr>
            <a:r>
              <a:rPr lang="nl-NL" sz="1800" b="0" i="0" u="none" strike="noStrike" dirty="0">
                <a:effectLst/>
              </a:rPr>
              <a:t> </a:t>
            </a:r>
            <a:r>
              <a:rPr lang="nl-NL" sz="1800" b="0" i="0" u="none" strike="noStrike" dirty="0" err="1">
                <a:effectLst/>
              </a:rPr>
              <a:t>Destructive</a:t>
            </a:r>
            <a:r>
              <a:rPr lang="nl-NL" sz="1800" b="0" i="0" u="none" strike="noStrike" dirty="0">
                <a:effectLst/>
              </a:rPr>
              <a:t> </a:t>
            </a:r>
            <a:r>
              <a:rPr lang="nl-NL" sz="1800" b="0" i="0" u="none" strike="noStrike" dirty="0" err="1">
                <a:effectLst/>
              </a:rPr>
              <a:t>alignment</a:t>
            </a:r>
            <a:r>
              <a:rPr lang="nl-NL" sz="1800" b="0" i="0" u="none" strike="noStrike" dirty="0">
                <a:effectLst/>
              </a:rPr>
              <a:t>: de leeruitkomsten sluiten niet aan op niveau en voorkennis van de leerling</a:t>
            </a:r>
            <a:r>
              <a:rPr lang="nl-NL" sz="1800" b="0" i="0" dirty="0">
                <a:effectLst/>
              </a:rPr>
              <a:t>​</a:t>
            </a:r>
          </a:p>
          <a:p>
            <a:pPr marL="228600" indent="-228600" defTabSz="914400" fontAlgn="base">
              <a:spcBef>
                <a:spcPts val="1000"/>
              </a:spcBef>
              <a:buFont typeface="Arial" panose="020B0604020202020204" pitchFamily="34" charset="0"/>
              <a:buChar char="•"/>
            </a:pPr>
            <a:r>
              <a:rPr lang="nl-NL" sz="1800" b="0" i="0" u="none" strike="noStrike" dirty="0" err="1">
                <a:effectLst/>
              </a:rPr>
              <a:t>Constructive</a:t>
            </a:r>
            <a:r>
              <a:rPr lang="nl-NL" sz="1800" b="0" i="0" u="none" strike="noStrike" dirty="0">
                <a:effectLst/>
              </a:rPr>
              <a:t> </a:t>
            </a:r>
            <a:r>
              <a:rPr lang="nl-NL" sz="1800" b="0" i="0" u="none" strike="noStrike" dirty="0" err="1">
                <a:effectLst/>
              </a:rPr>
              <a:t>disalignment</a:t>
            </a:r>
            <a:r>
              <a:rPr lang="nl-NL" sz="1800" b="0" i="0" u="none" strike="noStrike" dirty="0">
                <a:effectLst/>
              </a:rPr>
              <a:t>: de leeruitkomsten sluiten niet aan bij de leeractiviteiten en toetsing</a:t>
            </a:r>
            <a:r>
              <a:rPr lang="nl-NL" sz="1800" b="0" i="0" dirty="0">
                <a:effectLst/>
              </a:rPr>
              <a:t>​</a:t>
            </a:r>
          </a:p>
          <a:p>
            <a:endParaRPr lang="en-US" sz="1800" dirty="0"/>
          </a:p>
        </p:txBody>
      </p:sp>
      <p:pic>
        <p:nvPicPr>
          <p:cNvPr id="9" name="Picture 2">
            <a:extLst>
              <a:ext uri="{FF2B5EF4-FFF2-40B4-BE49-F238E27FC236}">
                <a16:creationId xmlns:a16="http://schemas.microsoft.com/office/drawing/2014/main" id="{67A1F471-ED6A-B399-A458-639708447AAB}"/>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p:blipFill>
        <p:spPr bwMode="auto">
          <a:xfrm>
            <a:off x="4648200" y="2092389"/>
            <a:ext cx="3867150" cy="181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097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0972C-618F-0EAE-BED9-82895B3C2801}"/>
              </a:ext>
            </a:extLst>
          </p:cNvPr>
          <p:cNvSpPr>
            <a:spLocks noGrp="1"/>
          </p:cNvSpPr>
          <p:nvPr>
            <p:ph type="title"/>
          </p:nvPr>
        </p:nvSpPr>
        <p:spPr/>
        <p:txBody>
          <a:bodyPr>
            <a:normAutofit/>
          </a:bodyPr>
          <a:lstStyle/>
          <a:p>
            <a:r>
              <a:rPr lang="nl-NL" sz="2500" b="1" kern="1200" dirty="0" err="1"/>
              <a:t>Constructive</a:t>
            </a:r>
            <a:r>
              <a:rPr lang="nl-NL" sz="2500" b="1" kern="1200" dirty="0"/>
              <a:t> </a:t>
            </a:r>
            <a:r>
              <a:rPr lang="nl-NL" sz="2500" b="1" kern="1200" dirty="0" err="1"/>
              <a:t>alignment</a:t>
            </a:r>
            <a:r>
              <a:rPr lang="nl-NL" sz="2500" b="1" kern="1200" dirty="0"/>
              <a:t> toepassen</a:t>
            </a:r>
            <a:endParaRPr lang="nl-NL" sz="2500" dirty="0"/>
          </a:p>
        </p:txBody>
      </p:sp>
      <p:sp>
        <p:nvSpPr>
          <p:cNvPr id="4" name="Tekstvak 3">
            <a:extLst>
              <a:ext uri="{FF2B5EF4-FFF2-40B4-BE49-F238E27FC236}">
                <a16:creationId xmlns:a16="http://schemas.microsoft.com/office/drawing/2014/main" id="{E35C4E71-B2AE-A3A9-EA3E-4B09897173F3}"/>
              </a:ext>
            </a:extLst>
          </p:cNvPr>
          <p:cNvSpPr txBox="1"/>
          <p:nvPr/>
        </p:nvSpPr>
        <p:spPr>
          <a:xfrm>
            <a:off x="908893" y="1131935"/>
            <a:ext cx="7706134" cy="1477328"/>
          </a:xfrm>
          <a:prstGeom prst="rect">
            <a:avLst/>
          </a:prstGeom>
          <a:noFill/>
        </p:spPr>
        <p:txBody>
          <a:bodyPr wrap="square">
            <a:spAutoFit/>
          </a:bodyPr>
          <a:lstStyle/>
          <a:p>
            <a:pPr marL="0" indent="0" algn="l" rtl="0" fontAlgn="base">
              <a:buNone/>
            </a:pPr>
            <a:r>
              <a:rPr lang="en-US" sz="1800" b="1" i="0" u="none" strike="noStrike" dirty="0">
                <a:solidFill>
                  <a:srgbClr val="000000"/>
                </a:solidFill>
                <a:effectLst/>
              </a:rPr>
              <a:t>Stap 1  </a:t>
            </a:r>
            <a:r>
              <a:rPr lang="en-US" sz="1800" b="0" i="0" dirty="0">
                <a:solidFill>
                  <a:srgbClr val="000000"/>
                </a:solidFill>
                <a:effectLst/>
              </a:rPr>
              <a:t>​</a:t>
            </a:r>
          </a:p>
          <a:p>
            <a:pPr algn="l" rtl="0" fontAlgn="base"/>
            <a:r>
              <a:rPr lang="en-US" sz="1800" b="0" i="0" u="none" strike="noStrike" dirty="0" err="1">
                <a:solidFill>
                  <a:srgbClr val="000000"/>
                </a:solidFill>
                <a:effectLst/>
              </a:rPr>
              <a:t>Bedenk</a:t>
            </a:r>
            <a:r>
              <a:rPr lang="en-US" sz="1800" b="0" i="0" u="none" strike="noStrike" dirty="0">
                <a:solidFill>
                  <a:srgbClr val="000000"/>
                </a:solidFill>
                <a:effectLst/>
              </a:rPr>
              <a:t> </a:t>
            </a:r>
            <a:r>
              <a:rPr lang="en-US" sz="1800" b="0" i="0" u="none" strike="noStrike" dirty="0" err="1">
                <a:solidFill>
                  <a:srgbClr val="000000"/>
                </a:solidFill>
                <a:effectLst/>
              </a:rPr>
              <a:t>een</a:t>
            </a:r>
            <a:r>
              <a:rPr lang="en-US" sz="1800" b="0" i="0" u="none" strike="noStrike" dirty="0">
                <a:solidFill>
                  <a:srgbClr val="000000"/>
                </a:solidFill>
                <a:effectLst/>
              </a:rPr>
              <a:t> (mag </a:t>
            </a:r>
            <a:r>
              <a:rPr lang="en-US" sz="1800" b="0" i="0" u="none" strike="noStrike" dirty="0" err="1">
                <a:solidFill>
                  <a:srgbClr val="000000"/>
                </a:solidFill>
                <a:effectLst/>
              </a:rPr>
              <a:t>ook</a:t>
            </a:r>
            <a:r>
              <a:rPr lang="en-US" sz="1800" b="0" i="0" u="none" strike="noStrike" dirty="0">
                <a:solidFill>
                  <a:srgbClr val="000000"/>
                </a:solidFill>
                <a:effectLst/>
              </a:rPr>
              <a:t> </a:t>
            </a:r>
            <a:r>
              <a:rPr lang="en-US" sz="1800" b="0" i="0" u="none" strike="noStrike" dirty="0" err="1">
                <a:solidFill>
                  <a:srgbClr val="000000"/>
                </a:solidFill>
                <a:effectLst/>
              </a:rPr>
              <a:t>fictieve</a:t>
            </a:r>
            <a:r>
              <a:rPr lang="en-US" sz="1800" b="0" i="0" u="none" strike="noStrike" dirty="0">
                <a:solidFill>
                  <a:srgbClr val="000000"/>
                </a:solidFill>
                <a:effectLst/>
              </a:rPr>
              <a:t>) </a:t>
            </a:r>
            <a:r>
              <a:rPr lang="en-US" sz="1800" b="0" i="0" u="none" strike="noStrike" dirty="0" err="1">
                <a:solidFill>
                  <a:srgbClr val="000000"/>
                </a:solidFill>
                <a:effectLst/>
              </a:rPr>
              <a:t>situatie</a:t>
            </a:r>
            <a:r>
              <a:rPr lang="en-US" sz="1800" b="0" i="0" u="none" strike="noStrike" dirty="0">
                <a:solidFill>
                  <a:srgbClr val="000000"/>
                </a:solidFill>
                <a:effectLst/>
              </a:rPr>
              <a:t> van het </a:t>
            </a:r>
            <a:r>
              <a:rPr lang="en-US" sz="1800" b="0" i="0" u="none" strike="noStrike" dirty="0" err="1">
                <a:solidFill>
                  <a:srgbClr val="000000"/>
                </a:solidFill>
                <a:effectLst/>
              </a:rPr>
              <a:t>afgelopen</a:t>
            </a:r>
            <a:r>
              <a:rPr lang="en-US" sz="1800" b="0" i="0" u="none" strike="noStrike" dirty="0">
                <a:solidFill>
                  <a:srgbClr val="000000"/>
                </a:solidFill>
                <a:effectLst/>
              </a:rPr>
              <a:t> </a:t>
            </a:r>
            <a:r>
              <a:rPr lang="en-US" sz="1800" b="0" i="0" u="none" strike="noStrike" dirty="0" err="1">
                <a:solidFill>
                  <a:srgbClr val="000000"/>
                </a:solidFill>
                <a:effectLst/>
              </a:rPr>
              <a:t>schooljaar</a:t>
            </a:r>
            <a:r>
              <a:rPr lang="en-US" sz="1800" b="0" i="0" u="none" strike="noStrike" dirty="0">
                <a:solidFill>
                  <a:srgbClr val="000000"/>
                </a:solidFill>
                <a:effectLst/>
              </a:rPr>
              <a:t> </a:t>
            </a:r>
            <a:r>
              <a:rPr lang="en-US" sz="1800" b="0" i="0" u="none" strike="noStrike" dirty="0" err="1">
                <a:solidFill>
                  <a:srgbClr val="000000"/>
                </a:solidFill>
                <a:effectLst/>
              </a:rPr>
              <a:t>waarin</a:t>
            </a:r>
            <a:r>
              <a:rPr lang="en-US" sz="1800" b="0" i="0" u="none" strike="noStrike" dirty="0">
                <a:solidFill>
                  <a:srgbClr val="000000"/>
                </a:solidFill>
                <a:effectLst/>
              </a:rPr>
              <a:t> er </a:t>
            </a:r>
            <a:r>
              <a:rPr lang="en-US" sz="1800" b="0" i="0" u="none" strike="noStrike" dirty="0" err="1">
                <a:solidFill>
                  <a:srgbClr val="000000"/>
                </a:solidFill>
                <a:effectLst/>
              </a:rPr>
              <a:t>sprake</a:t>
            </a:r>
            <a:r>
              <a:rPr lang="en-US" sz="1800" b="0" i="0" u="none" strike="noStrike" dirty="0">
                <a:solidFill>
                  <a:srgbClr val="000000"/>
                </a:solidFill>
                <a:effectLst/>
              </a:rPr>
              <a:t> was van destructive alignment of constructive </a:t>
            </a:r>
            <a:r>
              <a:rPr lang="en-US" sz="1800" b="0" i="0" u="none" strike="noStrike" dirty="0" err="1">
                <a:solidFill>
                  <a:srgbClr val="000000"/>
                </a:solidFill>
                <a:effectLst/>
              </a:rPr>
              <a:t>disalignment</a:t>
            </a:r>
            <a:r>
              <a:rPr lang="en-US" sz="1800" b="0" i="0" u="none" strike="noStrike" dirty="0">
                <a:solidFill>
                  <a:srgbClr val="000000"/>
                </a:solidFill>
                <a:effectLst/>
              </a:rPr>
              <a:t>.</a:t>
            </a:r>
            <a:r>
              <a:rPr lang="en-US" sz="1800" b="0" i="0" dirty="0">
                <a:solidFill>
                  <a:srgbClr val="000000"/>
                </a:solidFill>
                <a:effectLst/>
              </a:rPr>
              <a:t>​</a:t>
            </a:r>
          </a:p>
          <a:p>
            <a:pPr marL="0" indent="0" algn="l" rtl="0" fontAlgn="base">
              <a:buNone/>
            </a:pPr>
            <a:endParaRPr lang="en-US" sz="1800" b="0" i="0" dirty="0">
              <a:solidFill>
                <a:srgbClr val="000000"/>
              </a:solidFill>
              <a:effectLst/>
            </a:endParaRPr>
          </a:p>
          <a:p>
            <a:pPr algn="l" rtl="0" fontAlgn="base"/>
            <a:r>
              <a:rPr lang="en-US" sz="1800" b="0" i="0" u="none" strike="noStrike" dirty="0" err="1">
                <a:solidFill>
                  <a:srgbClr val="000000"/>
                </a:solidFill>
                <a:effectLst/>
              </a:rPr>
              <a:t>Schrijf</a:t>
            </a:r>
            <a:r>
              <a:rPr lang="en-US" sz="1800" b="0" i="0" u="none" strike="noStrike" dirty="0">
                <a:solidFill>
                  <a:srgbClr val="000000"/>
                </a:solidFill>
                <a:effectLst/>
              </a:rPr>
              <a:t> de </a:t>
            </a:r>
            <a:r>
              <a:rPr lang="en-US" sz="1800" b="0" i="0" u="none" strike="noStrike" dirty="0" err="1">
                <a:solidFill>
                  <a:srgbClr val="000000"/>
                </a:solidFill>
                <a:effectLst/>
              </a:rPr>
              <a:t>situatie</a:t>
            </a:r>
            <a:r>
              <a:rPr lang="en-US" sz="1800" b="0" i="0" u="none" strike="noStrike" dirty="0">
                <a:solidFill>
                  <a:srgbClr val="000000"/>
                </a:solidFill>
                <a:effectLst/>
              </a:rPr>
              <a:t> op </a:t>
            </a:r>
            <a:r>
              <a:rPr lang="en-US" sz="1800" b="0" i="0" u="none" strike="noStrike" dirty="0" err="1">
                <a:solidFill>
                  <a:srgbClr val="000000"/>
                </a:solidFill>
                <a:effectLst/>
              </a:rPr>
              <a:t>een</a:t>
            </a:r>
            <a:r>
              <a:rPr lang="en-US" sz="1800" b="0" i="0" u="none" strike="noStrike" dirty="0">
                <a:solidFill>
                  <a:srgbClr val="000000"/>
                </a:solidFill>
                <a:effectLst/>
              </a:rPr>
              <a:t> </a:t>
            </a:r>
            <a:r>
              <a:rPr lang="en-US" sz="1800" b="0" i="0" u="none" strike="noStrike" dirty="0" err="1">
                <a:solidFill>
                  <a:srgbClr val="000000"/>
                </a:solidFill>
                <a:effectLst/>
              </a:rPr>
              <a:t>blaadje</a:t>
            </a:r>
            <a:r>
              <a:rPr lang="en-US" sz="1800" b="0" i="0" u="none" strike="noStrike" dirty="0">
                <a:solidFill>
                  <a:srgbClr val="000000"/>
                </a:solidFill>
                <a:effectLst/>
              </a:rPr>
              <a:t> </a:t>
            </a:r>
            <a:r>
              <a:rPr lang="en-US" sz="1800" b="0" i="0" u="none" strike="noStrike" dirty="0" err="1">
                <a:solidFill>
                  <a:srgbClr val="000000"/>
                </a:solidFill>
                <a:effectLst/>
              </a:rPr>
              <a:t>en</a:t>
            </a:r>
            <a:r>
              <a:rPr lang="en-US" sz="1800" b="0" i="0" u="none" strike="noStrike" dirty="0">
                <a:solidFill>
                  <a:srgbClr val="000000"/>
                </a:solidFill>
                <a:effectLst/>
              </a:rPr>
              <a:t> doe het in de </a:t>
            </a:r>
            <a:r>
              <a:rPr lang="en-US" sz="1800" b="0" i="0" u="none" strike="noStrike" dirty="0" err="1">
                <a:solidFill>
                  <a:srgbClr val="000000"/>
                </a:solidFill>
                <a:effectLst/>
              </a:rPr>
              <a:t>bak</a:t>
            </a:r>
            <a:r>
              <a:rPr lang="en-US" sz="1800" b="0" i="0" u="none" strike="noStrike" dirty="0">
                <a:solidFill>
                  <a:srgbClr val="000000"/>
                </a:solidFill>
                <a:effectLst/>
              </a:rPr>
              <a:t>.</a:t>
            </a:r>
            <a:r>
              <a:rPr lang="en-US" sz="1800" b="0" i="0" dirty="0">
                <a:solidFill>
                  <a:srgbClr val="000000"/>
                </a:solidFill>
                <a:effectLst/>
              </a:rPr>
              <a:t>​</a:t>
            </a:r>
          </a:p>
        </p:txBody>
      </p:sp>
      <p:pic>
        <p:nvPicPr>
          <p:cNvPr id="7" name="Picture 2">
            <a:extLst>
              <a:ext uri="{FF2B5EF4-FFF2-40B4-BE49-F238E27FC236}">
                <a16:creationId xmlns:a16="http://schemas.microsoft.com/office/drawing/2014/main" id="{C4920AEC-5C73-A0DC-515D-650AC7F8C18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p:blipFill>
        <p:spPr bwMode="auto">
          <a:xfrm>
            <a:off x="2510928" y="3134402"/>
            <a:ext cx="3867150" cy="181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629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0972C-618F-0EAE-BED9-82895B3C2801}"/>
              </a:ext>
            </a:extLst>
          </p:cNvPr>
          <p:cNvSpPr>
            <a:spLocks noGrp="1"/>
          </p:cNvSpPr>
          <p:nvPr>
            <p:ph type="title"/>
          </p:nvPr>
        </p:nvSpPr>
        <p:spPr/>
        <p:txBody>
          <a:bodyPr>
            <a:normAutofit/>
          </a:bodyPr>
          <a:lstStyle/>
          <a:p>
            <a:r>
              <a:rPr lang="nl-NL" sz="2500" b="1" kern="1200" dirty="0" err="1"/>
              <a:t>Constructive</a:t>
            </a:r>
            <a:r>
              <a:rPr lang="nl-NL" sz="2500" b="1" kern="1200" dirty="0"/>
              <a:t> </a:t>
            </a:r>
            <a:r>
              <a:rPr lang="nl-NL" sz="2500" b="1" kern="1200" dirty="0" err="1"/>
              <a:t>alignment</a:t>
            </a:r>
            <a:r>
              <a:rPr lang="nl-NL" sz="2500" b="1" kern="1200" dirty="0"/>
              <a:t> toepassen</a:t>
            </a:r>
            <a:endParaRPr lang="nl-NL" sz="2500" dirty="0"/>
          </a:p>
        </p:txBody>
      </p:sp>
      <p:sp>
        <p:nvSpPr>
          <p:cNvPr id="4" name="Tekstvak 3">
            <a:extLst>
              <a:ext uri="{FF2B5EF4-FFF2-40B4-BE49-F238E27FC236}">
                <a16:creationId xmlns:a16="http://schemas.microsoft.com/office/drawing/2014/main" id="{E35C4E71-B2AE-A3A9-EA3E-4B09897173F3}"/>
              </a:ext>
            </a:extLst>
          </p:cNvPr>
          <p:cNvSpPr txBox="1"/>
          <p:nvPr/>
        </p:nvSpPr>
        <p:spPr>
          <a:xfrm>
            <a:off x="908893" y="1131935"/>
            <a:ext cx="6252071" cy="1754326"/>
          </a:xfrm>
          <a:prstGeom prst="rect">
            <a:avLst/>
          </a:prstGeom>
          <a:noFill/>
        </p:spPr>
        <p:txBody>
          <a:bodyPr wrap="square">
            <a:spAutoFit/>
          </a:bodyPr>
          <a:lstStyle/>
          <a:p>
            <a:pPr marL="0" indent="0" algn="l" rtl="0" fontAlgn="base">
              <a:buNone/>
            </a:pPr>
            <a:r>
              <a:rPr lang="en-US" sz="1800" b="1" i="0" u="none" strike="noStrike" dirty="0">
                <a:solidFill>
                  <a:srgbClr val="000000"/>
                </a:solidFill>
                <a:effectLst/>
              </a:rPr>
              <a:t>Stap 2</a:t>
            </a:r>
            <a:endParaRPr lang="en-US" sz="1800" b="0" i="0" dirty="0">
              <a:solidFill>
                <a:srgbClr val="000000"/>
              </a:solidFill>
              <a:effectLst/>
            </a:endParaRPr>
          </a:p>
          <a:p>
            <a:pPr algn="l" rtl="0" fontAlgn="base"/>
            <a:r>
              <a:rPr lang="en-US" sz="1800" b="0" i="0" u="none" strike="noStrike" dirty="0">
                <a:solidFill>
                  <a:srgbClr val="000000"/>
                </a:solidFill>
                <a:effectLst/>
              </a:rPr>
              <a:t>Haal </a:t>
            </a:r>
            <a:r>
              <a:rPr lang="en-US" sz="1800" b="0" i="0" u="none" strike="noStrike" dirty="0" err="1">
                <a:solidFill>
                  <a:srgbClr val="000000"/>
                </a:solidFill>
                <a:effectLst/>
              </a:rPr>
              <a:t>een</a:t>
            </a:r>
            <a:r>
              <a:rPr lang="en-US" sz="1800" b="0" i="0" u="none" strike="noStrike" dirty="0">
                <a:solidFill>
                  <a:srgbClr val="000000"/>
                </a:solidFill>
                <a:effectLst/>
              </a:rPr>
              <a:t> </a:t>
            </a:r>
            <a:r>
              <a:rPr lang="en-US" sz="1800" b="0" i="0" u="none" strike="noStrike" dirty="0" err="1">
                <a:solidFill>
                  <a:srgbClr val="000000"/>
                </a:solidFill>
                <a:effectLst/>
              </a:rPr>
              <a:t>situatie</a:t>
            </a:r>
            <a:r>
              <a:rPr lang="en-US" sz="1800" b="0" i="0" u="none" strike="noStrike" dirty="0">
                <a:solidFill>
                  <a:srgbClr val="000000"/>
                </a:solidFill>
                <a:effectLst/>
              </a:rPr>
              <a:t> van </a:t>
            </a:r>
            <a:r>
              <a:rPr lang="en-US" sz="1800" b="0" i="0" u="none" strike="noStrike" dirty="0" err="1">
                <a:solidFill>
                  <a:srgbClr val="000000"/>
                </a:solidFill>
                <a:effectLst/>
              </a:rPr>
              <a:t>een</a:t>
            </a:r>
            <a:r>
              <a:rPr lang="en-US" sz="1800" b="0" i="0" u="none" strike="noStrike" dirty="0">
                <a:solidFill>
                  <a:srgbClr val="000000"/>
                </a:solidFill>
                <a:effectLst/>
              </a:rPr>
              <a:t> </a:t>
            </a:r>
            <a:r>
              <a:rPr lang="en-US" sz="1800" b="0" i="0" u="none" strike="noStrike" dirty="0" err="1">
                <a:solidFill>
                  <a:srgbClr val="000000"/>
                </a:solidFill>
                <a:effectLst/>
              </a:rPr>
              <a:t>ander</a:t>
            </a:r>
            <a:r>
              <a:rPr lang="en-US" sz="1800" b="0" i="0" u="none" strike="noStrike" dirty="0">
                <a:solidFill>
                  <a:srgbClr val="000000"/>
                </a:solidFill>
                <a:effectLst/>
              </a:rPr>
              <a:t> </a:t>
            </a:r>
            <a:r>
              <a:rPr lang="en-US" sz="1800" b="0" i="0" u="none" strike="noStrike" dirty="0" err="1">
                <a:solidFill>
                  <a:srgbClr val="000000"/>
                </a:solidFill>
                <a:effectLst/>
              </a:rPr>
              <a:t>uit</a:t>
            </a:r>
            <a:r>
              <a:rPr lang="en-US" sz="1800" b="0" i="0" u="none" strike="noStrike" dirty="0">
                <a:solidFill>
                  <a:srgbClr val="000000"/>
                </a:solidFill>
                <a:effectLst/>
              </a:rPr>
              <a:t> de </a:t>
            </a:r>
            <a:r>
              <a:rPr lang="en-US" sz="1800" b="0" i="0" u="none" strike="noStrike" dirty="0" err="1">
                <a:solidFill>
                  <a:srgbClr val="000000"/>
                </a:solidFill>
                <a:effectLst/>
              </a:rPr>
              <a:t>bak</a:t>
            </a:r>
            <a:r>
              <a:rPr lang="en-US" sz="1800" b="0" i="0" u="none" strike="noStrike" dirty="0">
                <a:solidFill>
                  <a:srgbClr val="000000"/>
                </a:solidFill>
                <a:effectLst/>
              </a:rPr>
              <a:t> </a:t>
            </a:r>
            <a:r>
              <a:rPr lang="en-US" sz="1800" b="0" i="0" u="none" strike="noStrike" dirty="0" err="1">
                <a:solidFill>
                  <a:srgbClr val="000000"/>
                </a:solidFill>
                <a:effectLst/>
              </a:rPr>
              <a:t>en</a:t>
            </a:r>
            <a:r>
              <a:rPr lang="en-US" sz="1800" b="0" i="0" u="none" strike="noStrike" dirty="0">
                <a:solidFill>
                  <a:srgbClr val="000000"/>
                </a:solidFill>
                <a:effectLst/>
              </a:rPr>
              <a:t> </a:t>
            </a:r>
            <a:r>
              <a:rPr lang="en-US" sz="1800" b="0" i="0" u="none" strike="noStrike" dirty="0" err="1">
                <a:solidFill>
                  <a:srgbClr val="000000"/>
                </a:solidFill>
                <a:effectLst/>
              </a:rPr>
              <a:t>geef</a:t>
            </a:r>
            <a:r>
              <a:rPr lang="en-US" sz="1800" b="0" i="0" u="none" strike="noStrike" dirty="0">
                <a:solidFill>
                  <a:srgbClr val="000000"/>
                </a:solidFill>
                <a:effectLst/>
              </a:rPr>
              <a:t> </a:t>
            </a:r>
            <a:r>
              <a:rPr lang="en-US" sz="1800" b="0" i="0" u="none" strike="noStrike" dirty="0" err="1">
                <a:solidFill>
                  <a:srgbClr val="000000"/>
                </a:solidFill>
                <a:effectLst/>
              </a:rPr>
              <a:t>aan</a:t>
            </a:r>
            <a:r>
              <a:rPr lang="en-US" sz="1800" b="0" i="0" u="none" strike="noStrike" dirty="0">
                <a:solidFill>
                  <a:srgbClr val="000000"/>
                </a:solidFill>
                <a:effectLst/>
              </a:rPr>
              <a:t> hoe je de </a:t>
            </a:r>
            <a:r>
              <a:rPr lang="en-US" sz="1800" b="0" i="0" u="none" strike="noStrike" dirty="0" err="1">
                <a:solidFill>
                  <a:srgbClr val="000000"/>
                </a:solidFill>
                <a:effectLst/>
              </a:rPr>
              <a:t>situatie</a:t>
            </a:r>
            <a:r>
              <a:rPr lang="en-US" sz="1800" b="0" i="0" u="none" strike="noStrike" dirty="0">
                <a:solidFill>
                  <a:srgbClr val="000000"/>
                </a:solidFill>
                <a:effectLst/>
              </a:rPr>
              <a:t> </a:t>
            </a:r>
            <a:r>
              <a:rPr lang="en-US" sz="1800" b="0" i="0" u="none" strike="noStrike" dirty="0" err="1">
                <a:solidFill>
                  <a:srgbClr val="000000"/>
                </a:solidFill>
                <a:effectLst/>
              </a:rPr>
              <a:t>zou</a:t>
            </a:r>
            <a:r>
              <a:rPr lang="en-US" sz="1800" b="0" i="0" u="none" strike="noStrike" dirty="0">
                <a:solidFill>
                  <a:srgbClr val="000000"/>
                </a:solidFill>
                <a:effectLst/>
              </a:rPr>
              <a:t> </a:t>
            </a:r>
            <a:r>
              <a:rPr lang="en-US" sz="1800" b="0" i="0" u="none" strike="noStrike" dirty="0" err="1">
                <a:solidFill>
                  <a:srgbClr val="000000"/>
                </a:solidFill>
                <a:effectLst/>
              </a:rPr>
              <a:t>verbeteren</a:t>
            </a:r>
            <a:r>
              <a:rPr lang="en-US" sz="1800" b="0" i="0" u="none" strike="noStrike" dirty="0">
                <a:solidFill>
                  <a:srgbClr val="000000"/>
                </a:solidFill>
                <a:effectLst/>
              </a:rPr>
              <a:t>, om tot constructive alignment </a:t>
            </a:r>
            <a:r>
              <a:rPr lang="en-US" sz="1800" b="0" i="0" u="none" strike="noStrike" dirty="0" err="1">
                <a:solidFill>
                  <a:srgbClr val="000000"/>
                </a:solidFill>
                <a:effectLst/>
              </a:rPr>
              <a:t>te</a:t>
            </a:r>
            <a:r>
              <a:rPr lang="en-US" sz="1800" b="0" i="0" u="none" strike="noStrike" dirty="0">
                <a:solidFill>
                  <a:srgbClr val="000000"/>
                </a:solidFill>
                <a:effectLst/>
              </a:rPr>
              <a:t> </a:t>
            </a:r>
            <a:r>
              <a:rPr lang="en-US" sz="1800" b="0" i="0" u="none" strike="noStrike" dirty="0" err="1">
                <a:solidFill>
                  <a:srgbClr val="000000"/>
                </a:solidFill>
                <a:effectLst/>
              </a:rPr>
              <a:t>komen</a:t>
            </a:r>
            <a:r>
              <a:rPr lang="en-US" sz="1800" b="0" i="0" u="none" strike="noStrike" dirty="0">
                <a:solidFill>
                  <a:srgbClr val="000000"/>
                </a:solidFill>
                <a:effectLst/>
              </a:rPr>
              <a:t>.</a:t>
            </a:r>
            <a:r>
              <a:rPr lang="en-US" sz="1800" b="0" i="0" dirty="0">
                <a:solidFill>
                  <a:srgbClr val="000000"/>
                </a:solidFill>
                <a:effectLst/>
              </a:rPr>
              <a:t>​</a:t>
            </a:r>
          </a:p>
          <a:p>
            <a:pPr marL="0" indent="0" algn="l" rtl="0" fontAlgn="base">
              <a:buNone/>
            </a:pPr>
            <a:endParaRPr lang="en-US" sz="1800" b="0" i="0" dirty="0">
              <a:solidFill>
                <a:srgbClr val="000000"/>
              </a:solidFill>
              <a:effectLst/>
            </a:endParaRPr>
          </a:p>
          <a:p>
            <a:pPr algn="l" rtl="0" fontAlgn="base"/>
            <a:r>
              <a:rPr lang="en-US" sz="1800" b="0" i="0" u="none" strike="noStrike" dirty="0">
                <a:solidFill>
                  <a:srgbClr val="000000"/>
                </a:solidFill>
                <a:effectLst/>
              </a:rPr>
              <a:t>Als er </a:t>
            </a:r>
            <a:r>
              <a:rPr lang="en-US" sz="1800" b="0" i="0" u="none" strike="noStrike" dirty="0" err="1">
                <a:solidFill>
                  <a:srgbClr val="000000"/>
                </a:solidFill>
                <a:effectLst/>
              </a:rPr>
              <a:t>tijd</a:t>
            </a:r>
            <a:r>
              <a:rPr lang="en-US" sz="1800" b="0" i="0" u="none" strike="noStrike" dirty="0">
                <a:solidFill>
                  <a:srgbClr val="000000"/>
                </a:solidFill>
                <a:effectLst/>
              </a:rPr>
              <a:t> is, </a:t>
            </a:r>
            <a:r>
              <a:rPr lang="en-US" sz="1800" b="0" i="0" u="none" strike="noStrike" dirty="0" err="1">
                <a:solidFill>
                  <a:srgbClr val="000000"/>
                </a:solidFill>
                <a:effectLst/>
              </a:rPr>
              <a:t>geeft</a:t>
            </a:r>
            <a:r>
              <a:rPr lang="en-US" sz="1800" b="0" i="0" u="none" strike="noStrike" dirty="0">
                <a:solidFill>
                  <a:srgbClr val="000000"/>
                </a:solidFill>
                <a:effectLst/>
              </a:rPr>
              <a:t> de </a:t>
            </a:r>
            <a:r>
              <a:rPr lang="en-US" sz="1800" b="0" i="0" u="none" strike="noStrike" dirty="0" err="1">
                <a:solidFill>
                  <a:srgbClr val="000000"/>
                </a:solidFill>
                <a:effectLst/>
              </a:rPr>
              <a:t>eigenaar</a:t>
            </a:r>
            <a:r>
              <a:rPr lang="en-US" sz="1800" b="0" i="0" u="none" strike="noStrike" dirty="0">
                <a:solidFill>
                  <a:srgbClr val="000000"/>
                </a:solidFill>
                <a:effectLst/>
              </a:rPr>
              <a:t> van de </a:t>
            </a:r>
            <a:r>
              <a:rPr lang="en-US" sz="1800" b="0" i="0" u="none" strike="noStrike" dirty="0" err="1">
                <a:solidFill>
                  <a:srgbClr val="000000"/>
                </a:solidFill>
                <a:effectLst/>
              </a:rPr>
              <a:t>situatie</a:t>
            </a:r>
            <a:r>
              <a:rPr lang="en-US" sz="1800" b="0" i="0" u="none" strike="noStrike" dirty="0">
                <a:solidFill>
                  <a:srgbClr val="000000"/>
                </a:solidFill>
                <a:effectLst/>
              </a:rPr>
              <a:t> feedback. Is de </a:t>
            </a:r>
            <a:r>
              <a:rPr lang="en-US" sz="1800" b="0" i="0" u="none" strike="noStrike" dirty="0" err="1">
                <a:solidFill>
                  <a:srgbClr val="000000"/>
                </a:solidFill>
                <a:effectLst/>
              </a:rPr>
              <a:t>verbetering</a:t>
            </a:r>
            <a:r>
              <a:rPr lang="en-US" sz="1800" b="0" i="0" u="none" strike="noStrike" dirty="0">
                <a:solidFill>
                  <a:srgbClr val="000000"/>
                </a:solidFill>
                <a:effectLst/>
              </a:rPr>
              <a:t> </a:t>
            </a:r>
            <a:r>
              <a:rPr lang="en-US" sz="1800" b="0" i="0" u="none" strike="noStrike" dirty="0" err="1">
                <a:solidFill>
                  <a:srgbClr val="000000"/>
                </a:solidFill>
                <a:effectLst/>
              </a:rPr>
              <a:t>haalbaar</a:t>
            </a:r>
            <a:r>
              <a:rPr lang="en-US" sz="1800" b="0" i="0" u="none" strike="noStrike" dirty="0">
                <a:solidFill>
                  <a:srgbClr val="000000"/>
                </a:solidFill>
                <a:effectLst/>
              </a:rPr>
              <a:t>?</a:t>
            </a:r>
            <a:endParaRPr lang="en-US" sz="1800" b="0" i="0" dirty="0">
              <a:solidFill>
                <a:srgbClr val="000000"/>
              </a:solidFill>
              <a:effectLst/>
            </a:endParaRPr>
          </a:p>
        </p:txBody>
      </p:sp>
      <p:pic>
        <p:nvPicPr>
          <p:cNvPr id="7" name="Picture 2">
            <a:extLst>
              <a:ext uri="{FF2B5EF4-FFF2-40B4-BE49-F238E27FC236}">
                <a16:creationId xmlns:a16="http://schemas.microsoft.com/office/drawing/2014/main" id="{C4920AEC-5C73-A0DC-515D-650AC7F8C18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p:blipFill>
        <p:spPr bwMode="auto">
          <a:xfrm>
            <a:off x="2510928" y="3134402"/>
            <a:ext cx="3867150" cy="181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770696"/>
      </p:ext>
    </p:extLst>
  </p:cSld>
  <p:clrMapOvr>
    <a:masterClrMapping/>
  </p:clrMapOvr>
</p:sld>
</file>

<file path=ppt/theme/theme1.xml><?xml version="1.0" encoding="utf-8"?>
<a:theme xmlns:a="http://schemas.openxmlformats.org/drawingml/2006/main" name="Titelpag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eldia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oel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as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Bas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ewijz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ewijze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Aangepast ontwe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f1166f1-3b23-4fc3-bebb-48bf7b88eb64" xsi:nil="true"/>
    <lcf76f155ced4ddcb4097134ff3c332f xmlns="d66cfbfb-779e-4c5c-9b0b-9a12070a03c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172707CC443C49A6CB233886D20A2B" ma:contentTypeVersion="12" ma:contentTypeDescription="Een nieuw document maken." ma:contentTypeScope="" ma:versionID="9482adde729ea2e57ecb31d1c222df5b">
  <xsd:schema xmlns:xsd="http://www.w3.org/2001/XMLSchema" xmlns:xs="http://www.w3.org/2001/XMLSchema" xmlns:p="http://schemas.microsoft.com/office/2006/metadata/properties" xmlns:ns2="d66cfbfb-779e-4c5c-9b0b-9a12070a03c2" xmlns:ns3="5f1166f1-3b23-4fc3-bebb-48bf7b88eb64" targetNamespace="http://schemas.microsoft.com/office/2006/metadata/properties" ma:root="true" ma:fieldsID="bf3ec3680e76d79c1b3f87bc9f4ed1d1" ns2:_="" ns3:_="">
    <xsd:import namespace="d66cfbfb-779e-4c5c-9b0b-9a12070a03c2"/>
    <xsd:import namespace="5f1166f1-3b23-4fc3-bebb-48bf7b88eb6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6cfbfb-779e-4c5c-9b0b-9a12070a03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d5477cde-f098-4d32-ba13-c78038edde3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f1166f1-3b23-4fc3-bebb-48bf7b88eb6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d877c09-fa14-41ab-b300-ecdd778dc4db}" ma:internalName="TaxCatchAll" ma:showField="CatchAllData" ma:web="5f1166f1-3b23-4fc3-bebb-48bf7b88eb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AFB406-7E7E-458C-AA32-0CE904D421AA}">
  <ds:schemaRefs>
    <ds:schemaRef ds:uri="5f1166f1-3b23-4fc3-bebb-48bf7b88eb64"/>
    <ds:schemaRef ds:uri="d66cfbfb-779e-4c5c-9b0b-9a12070a03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B9468C5-EECD-4AC0-820D-7212A88FF8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6cfbfb-779e-4c5c-9b0b-9a12070a03c2"/>
    <ds:schemaRef ds:uri="5f1166f1-3b23-4fc3-bebb-48bf7b88eb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A8BF70-2643-4C70-8BEF-3086CD498B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1968</Words>
  <Application>Microsoft Office PowerPoint</Application>
  <PresentationFormat>Diavoorstelling (16:9)</PresentationFormat>
  <Paragraphs>193</Paragraphs>
  <Slides>25</Slides>
  <Notes>16</Notes>
  <HiddenSlides>0</HiddenSlides>
  <MMClips>0</MMClips>
  <ScaleCrop>false</ScaleCrop>
  <HeadingPairs>
    <vt:vector size="6" baseType="variant">
      <vt:variant>
        <vt:lpstr>Gebruikte lettertypen</vt:lpstr>
      </vt:variant>
      <vt:variant>
        <vt:i4>11</vt:i4>
      </vt:variant>
      <vt:variant>
        <vt:lpstr>Thema</vt:lpstr>
      </vt:variant>
      <vt:variant>
        <vt:i4>8</vt:i4>
      </vt:variant>
      <vt:variant>
        <vt:lpstr>Diatitels</vt:lpstr>
      </vt:variant>
      <vt:variant>
        <vt:i4>25</vt:i4>
      </vt:variant>
    </vt:vector>
  </HeadingPairs>
  <TitlesOfParts>
    <vt:vector size="44" baseType="lpstr">
      <vt:lpstr>Aptos</vt:lpstr>
      <vt:lpstr>Aptos Display</vt:lpstr>
      <vt:lpstr>Arial</vt:lpstr>
      <vt:lpstr>Bangers Bold</vt:lpstr>
      <vt:lpstr>Biome</vt:lpstr>
      <vt:lpstr>Bradley Hand ITC</vt:lpstr>
      <vt:lpstr>Calibri</vt:lpstr>
      <vt:lpstr>Calibri Light</vt:lpstr>
      <vt:lpstr>Century Gothic</vt:lpstr>
      <vt:lpstr>Codec Pro ExtraBold</vt:lpstr>
      <vt:lpstr>Segoe UI</vt:lpstr>
      <vt:lpstr>Titelpagina</vt:lpstr>
      <vt:lpstr>Titeldia 2</vt:lpstr>
      <vt:lpstr>Doelen</vt:lpstr>
      <vt:lpstr>Basis</vt:lpstr>
      <vt:lpstr>1_Basis</vt:lpstr>
      <vt:lpstr>Bewijzen</vt:lpstr>
      <vt:lpstr>Bewijzen 2</vt:lpstr>
      <vt:lpstr>Aangepast ontwerp</vt:lpstr>
      <vt:lpstr>PowerPoint-presentatie</vt:lpstr>
      <vt:lpstr>Doelen</vt:lpstr>
      <vt:lpstr>Programma</vt:lpstr>
      <vt:lpstr>Energizer</vt:lpstr>
      <vt:lpstr>Energizer</vt:lpstr>
      <vt:lpstr>Energizer</vt:lpstr>
      <vt:lpstr>Constructive alignment toepassen</vt:lpstr>
      <vt:lpstr>Constructive alignment toepassen</vt:lpstr>
      <vt:lpstr>Constructive alignment toepassen</vt:lpstr>
      <vt:lpstr>Missie en visie </vt:lpstr>
      <vt:lpstr>Missie en visie </vt:lpstr>
      <vt:lpstr>Missie en visie​</vt:lpstr>
      <vt:lpstr>Taalgericht lesgeven</vt:lpstr>
      <vt:lpstr>Taalgericht lesgeven</vt:lpstr>
      <vt:lpstr>​Taalgericht onderwijs​</vt:lpstr>
      <vt:lpstr>​Hoe helpt taalsteun bij CAT?</vt:lpstr>
      <vt:lpstr>​Hoe helpt taalsteun bij CAT?</vt:lpstr>
      <vt:lpstr>Leerlingen CAT laten gebruiken</vt:lpstr>
      <vt:lpstr>Onderwijs Leertechnologie inzetten voor klassenmanagement</vt:lpstr>
      <vt:lpstr>Onderwijs Leertechnologie inzetten voor lesdoelen</vt:lpstr>
      <vt:lpstr>Terugblik </vt:lpstr>
      <vt:lpstr>PowerPoint-presentatie</vt:lpstr>
      <vt:lpstr>PowerPoint-presentatie</vt:lpstr>
      <vt:lpstr>Evaluatie Transferdag</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Bas</dc:creator>
  <cp:lastModifiedBy>Remco Clasquin</cp:lastModifiedBy>
  <cp:revision>5</cp:revision>
  <dcterms:created xsi:type="dcterms:W3CDTF">2017-02-16T13:08:07Z</dcterms:created>
  <dcterms:modified xsi:type="dcterms:W3CDTF">2026-02-27T12:16:14Z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0x0101005D172707CC443C49A6CB233886D20A2B</vt:lpwstr>
  </property>
  <property fmtid="{D5CDD505-2E9C-101B-9397-08002B2CF9AE}" pid="3" name="Order">
    <vt:r8>7972400</vt:r8>
  </property>
  <property fmtid="{D5CDD505-2E9C-101B-9397-08002B2CF9AE}" pid="4" name="MediaServiceImageTags">
    <vt:lpwstr/>
  </property>
</Properties>
</file>