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6.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30_CC2CF442.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32_341D51BD.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134_33A5C82D.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modernComment_119_0.xml" ContentType="application/vnd.ms-powerpoint.comments+xml"/>
  <Override PartName="/ppt/notesSlides/notesSlide2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4"/>
    <p:sldMasterId id="2147483746" r:id="rId5"/>
    <p:sldMasterId id="2147483684" r:id="rId6"/>
    <p:sldMasterId id="2147483696" r:id="rId7"/>
    <p:sldMasterId id="2147483734" r:id="rId8"/>
    <p:sldMasterId id="2147483720" r:id="rId9"/>
    <p:sldMasterId id="2147483672" r:id="rId10"/>
  </p:sldMasterIdLst>
  <p:notesMasterIdLst>
    <p:notesMasterId r:id="rId44"/>
  </p:notesMasterIdLst>
  <p:sldIdLst>
    <p:sldId id="301" r:id="rId11"/>
    <p:sldId id="303" r:id="rId12"/>
    <p:sldId id="278" r:id="rId13"/>
    <p:sldId id="324" r:id="rId14"/>
    <p:sldId id="304" r:id="rId15"/>
    <p:sldId id="305" r:id="rId16"/>
    <p:sldId id="306" r:id="rId17"/>
    <p:sldId id="307" r:id="rId18"/>
    <p:sldId id="308" r:id="rId19"/>
    <p:sldId id="322" r:id="rId20"/>
    <p:sldId id="264" r:id="rId21"/>
    <p:sldId id="321" r:id="rId22"/>
    <p:sldId id="309" r:id="rId23"/>
    <p:sldId id="315" r:id="rId24"/>
    <p:sldId id="320" r:id="rId25"/>
    <p:sldId id="312" r:id="rId26"/>
    <p:sldId id="267" r:id="rId27"/>
    <p:sldId id="313" r:id="rId28"/>
    <p:sldId id="271" r:id="rId29"/>
    <p:sldId id="314" r:id="rId30"/>
    <p:sldId id="279" r:id="rId31"/>
    <p:sldId id="295" r:id="rId32"/>
    <p:sldId id="284" r:id="rId33"/>
    <p:sldId id="285" r:id="rId34"/>
    <p:sldId id="286" r:id="rId35"/>
    <p:sldId id="287" r:id="rId36"/>
    <p:sldId id="288" r:id="rId37"/>
    <p:sldId id="289" r:id="rId38"/>
    <p:sldId id="291" r:id="rId39"/>
    <p:sldId id="293" r:id="rId40"/>
    <p:sldId id="280" r:id="rId41"/>
    <p:sldId id="281" r:id="rId42"/>
    <p:sldId id="323" r:id="rId43"/>
  </p:sldIdLst>
  <p:sldSz cx="18288000" cy="10287000"/>
  <p:notesSz cx="6858000" cy="9144000"/>
  <p:embeddedFontLst>
    <p:embeddedFont>
      <p:font typeface="Architects Daughter" panose="020B0604020202020204" charset="0"/>
      <p:regular r:id="rId45"/>
    </p:embeddedFont>
    <p:embeddedFont>
      <p:font typeface="Codec Pro ExtraBold" panose="020B0604020202020204" charset="0"/>
      <p:regular r:id="rId46"/>
    </p:embeddedFont>
    <p:embeddedFont>
      <p:font typeface="Dubai" panose="020B0503030403030204" pitchFamily="34" charset="-78"/>
      <p:regular r:id="rId47"/>
      <p:bold r:id="rId48"/>
      <p:italic r:id="rId49"/>
      <p:boldItalic r:id="rId50"/>
    </p:embeddedFont>
    <p:embeddedFont>
      <p:font typeface="Gill Sans MT" panose="020B0502020104020203" pitchFamily="34" charset="0"/>
      <p:regular r:id="rId51"/>
      <p:bold r:id="rId52"/>
      <p:italic r:id="rId53"/>
      <p:boldItalic r:id="rId54"/>
    </p:embeddedFont>
    <p:embeddedFont>
      <p:font typeface="Mansalva" panose="020B0604020202020204" charset="0"/>
      <p:regular r:id="rId55"/>
    </p:embeddedFont>
    <p:embeddedFont>
      <p:font typeface="Open Sans" panose="020B0606030504020204" pitchFamily="34" charset="0"/>
      <p:regular r:id="rId56"/>
      <p:bold r:id="rId57"/>
      <p:italic r:id="rId58"/>
      <p:boldItalic r:id="rId59"/>
    </p:embeddedFont>
    <p:embeddedFont>
      <p:font typeface="Open Sans Bold" panose="020B0806030504020204" charset="0"/>
      <p:regular r:id="rId60"/>
      <p:bold r:id="rId61"/>
    </p:embeddedFont>
    <p:embeddedFont>
      <p:font typeface="Open Sans Italics" panose="020B0604020202020204" charset="0"/>
      <p:regular r:id="rId62"/>
    </p:embeddedFont>
    <p:embeddedFont>
      <p:font typeface="Open Sauce" panose="020B0604020202020204" charset="0"/>
      <p:regular r:id="rId63"/>
    </p:embeddedFont>
    <p:embeddedFont>
      <p:font typeface="Open Sauce Bold" panose="020B0604020202020204" charset="0"/>
      <p:regular r:id="rId6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716C175-69BC-5B42-BD6A-F677621F6813}" name="Schaap, C." initials="SC" userId="S::spre@cvo-portus.nl::d155e049-2594-4f66-98e7-3dd34e6cb4ef" providerId="AD"/>
  <p188:author id="{910FCAB9-DA17-56E5-E81F-83F52F729AFD}" name="Gordijn, C. (Cynthia)" initials="CG" userId="S::GordC@hr.nl::ce59f7ce-9410-4c84-9a86-feda1dd1d2a8" providerId="AD"/>
  <p188:author id="{321700DD-A828-03C1-525C-679159AC956D}" name="Gordijn, C. (Cynthia)" initials="GC" userId="S::gordc@hr.nl::ce59f7ce-9410-4c84-9a86-feda1dd1d2a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9BB2"/>
    <a:srgbClr val="8EBF21"/>
    <a:srgbClr val="7ED95E"/>
    <a:srgbClr val="7ED9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7A64EF-E9D3-4D33-9EC3-F98034A02DDC}" v="3" dt="2025-12-16T13:31:10.9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64" d="100"/>
          <a:sy n="64" d="100"/>
        </p:scale>
        <p:origin x="96" y="3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font" Target="fonts/font3.fntdata"/><Relationship Id="rId63" Type="http://schemas.openxmlformats.org/officeDocument/2006/relationships/font" Target="fonts/font19.fntdata"/><Relationship Id="rId68"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font" Target="fonts/font17.fntdata"/><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font" Target="fonts/font20.fntdata"/><Relationship Id="rId69"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font" Target="fonts/font7.fntdata"/><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font" Target="fonts/font2.fntdata"/><Relationship Id="rId59" Type="http://schemas.openxmlformats.org/officeDocument/2006/relationships/font" Target="fonts/font15.fntdata"/><Relationship Id="rId67" Type="http://schemas.openxmlformats.org/officeDocument/2006/relationships/theme" Target="theme/theme1.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font" Target="fonts/font10.fntdata"/><Relationship Id="rId62" Type="http://schemas.openxmlformats.org/officeDocument/2006/relationships/font" Target="fonts/font18.fntdata"/><Relationship Id="rId7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font" Target="fonts/font6.fntdata"/><Relationship Id="rId55" Type="http://schemas.openxmlformats.org/officeDocument/2006/relationships/font" Target="fonts/font11.fntdata"/></Relationships>
</file>

<file path=ppt/comments/modernComment_119_0.xml><?xml version="1.0" encoding="utf-8"?>
<p188:cmLst xmlns:a="http://schemas.openxmlformats.org/drawingml/2006/main" xmlns:r="http://schemas.openxmlformats.org/officeDocument/2006/relationships" xmlns:p188="http://schemas.microsoft.com/office/powerpoint/2018/8/main">
  <p188:cm id="{99DC14B3-EFF4-4157-9CE5-047F595D15F3}" authorId="{321700DD-A828-03C1-525C-679159AC956D}" created="2025-11-14T14:02:56.656">
    <pc:sldMkLst xmlns:pc="http://schemas.microsoft.com/office/powerpoint/2013/main/command">
      <pc:docMk/>
      <pc:sldMk cId="0" sldId="281"/>
    </pc:sldMkLst>
    <p188:txBody>
      <a:bodyPr/>
      <a:lstStyle/>
      <a:p>
        <a:r>
          <a:rPr lang="nl-NL"/>
          <a:t>Deze zal ik nog even aanpassen.</a:t>
        </a:r>
      </a:p>
    </p188:txBody>
  </p188:cm>
</p188:cmLst>
</file>

<file path=ppt/comments/modernComment_130_CC2CF442.xml><?xml version="1.0" encoding="utf-8"?>
<p188:cmLst xmlns:a="http://schemas.openxmlformats.org/drawingml/2006/main" xmlns:r="http://schemas.openxmlformats.org/officeDocument/2006/relationships" xmlns:p188="http://schemas.microsoft.com/office/powerpoint/2018/8/main">
  <p188:cm id="{EBAE5F16-550E-4735-AE0C-773C0FC7619D}" authorId="{321700DD-A828-03C1-525C-679159AC956D}" created="2025-11-14T13:52:42.502">
    <ac:deMkLst xmlns:ac="http://schemas.microsoft.com/office/drawing/2013/main/command">
      <pc:docMk xmlns:pc="http://schemas.microsoft.com/office/powerpoint/2013/main/command"/>
      <pc:sldMk xmlns:pc="http://schemas.microsoft.com/office/powerpoint/2013/main/command" cId="3425498178" sldId="304"/>
      <ac:spMk id="2" creationId="{E888589E-ECC7-9BDA-67E8-1DBC992CFB24}"/>
    </ac:deMkLst>
    <p188:txBody>
      <a:bodyPr/>
      <a:lstStyle/>
      <a:p>
        <a:r>
          <a:rPr lang="nl-NL"/>
          <a:t>Hier misschien een actieve opdracht van maken? Dat studenten een post-it moeten plakken of een mentimeter kunnen invullen?</a:t>
        </a:r>
      </a:p>
    </p188:txBody>
  </p188:cm>
</p188:cmLst>
</file>

<file path=ppt/comments/modernComment_132_341D51BD.xml><?xml version="1.0" encoding="utf-8"?>
<p188:cmLst xmlns:a="http://schemas.openxmlformats.org/drawingml/2006/main" xmlns:r="http://schemas.openxmlformats.org/officeDocument/2006/relationships" xmlns:p188="http://schemas.microsoft.com/office/powerpoint/2018/8/main">
  <p188:cm id="{2196C61D-05F3-4279-B1F0-F1F982CC3111}" authorId="{321700DD-A828-03C1-525C-679159AC956D}" created="2025-11-27T13:21:29.588">
    <ac:deMkLst xmlns:ac="http://schemas.microsoft.com/office/drawing/2013/main/command">
      <pc:docMk xmlns:pc="http://schemas.microsoft.com/office/powerpoint/2013/main/command"/>
      <pc:sldMk xmlns:pc="http://schemas.microsoft.com/office/powerpoint/2013/main/command" cId="874336701" sldId="306"/>
      <ac:picMk id="7" creationId="{DEA8D0CF-168D-9B10-BA7A-739CD6133FDC}"/>
    </ac:deMkLst>
    <p188:txBody>
      <a:bodyPr/>
      <a:lstStyle/>
      <a:p>
        <a:r>
          <a:rPr lang="nl-NL"/>
          <a:t>Hier zijn nog geen nieuwe toetreders toch?</a:t>
        </a:r>
      </a:p>
    </p188:txBody>
  </p188:cm>
</p188:cmLst>
</file>

<file path=ppt/comments/modernComment_134_33A5C82D.xml><?xml version="1.0" encoding="utf-8"?>
<p188:cmLst xmlns:a="http://schemas.openxmlformats.org/drawingml/2006/main" xmlns:r="http://schemas.openxmlformats.org/officeDocument/2006/relationships" xmlns:p188="http://schemas.microsoft.com/office/powerpoint/2018/8/main">
  <p188:cm id="{16828016-21A7-4A07-8F39-45A0909B2E10}" authorId="{321700DD-A828-03C1-525C-679159AC956D}" created="2025-11-14T13:53:46.474">
    <pc:sldMkLst xmlns:pc="http://schemas.microsoft.com/office/powerpoint/2013/main/command">
      <pc:docMk/>
      <pc:sldMk cId="866502701" sldId="308"/>
    </pc:sldMkLst>
    <p188:txBody>
      <a:bodyPr/>
      <a:lstStyle/>
      <a:p>
        <a:r>
          <a:rPr lang="nl-NL"/>
          <a:t>Even aan Stephan vragen of dit nog klopt? Er zijn wat nieuwe scholen toegevoegd.</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AC91F8-438F-4A25-9C88-7EC45021BCE1}" type="datetimeFigureOut">
              <a:rPr lang="nl-NL" smtClean="0"/>
              <a:t>18-12-2025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9B9CDA-D2B3-4D3B-AF1C-69ED10EA025B}" type="slidenum">
              <a:rPr lang="nl-NL" smtClean="0"/>
              <a:t>‹nr.›</a:t>
            </a:fld>
            <a:endParaRPr lang="nl-NL"/>
          </a:p>
        </p:txBody>
      </p:sp>
    </p:spTree>
    <p:extLst>
      <p:ext uri="{BB962C8B-B14F-4D97-AF65-F5344CB8AC3E}">
        <p14:creationId xmlns:p14="http://schemas.microsoft.com/office/powerpoint/2010/main" val="331369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49B9CDA-D2B3-4D3B-AF1C-69ED10EA025B}" type="slidenum">
              <a:rPr lang="nl-NL" smtClean="0"/>
              <a:t>1</a:t>
            </a:fld>
            <a:endParaRPr lang="nl-NL"/>
          </a:p>
        </p:txBody>
      </p:sp>
    </p:spTree>
    <p:extLst>
      <p:ext uri="{BB962C8B-B14F-4D97-AF65-F5344CB8AC3E}">
        <p14:creationId xmlns:p14="http://schemas.microsoft.com/office/powerpoint/2010/main" val="27900314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Dit figuur vat de voorgaande twee dia’s samen.</a:t>
            </a:r>
          </a:p>
        </p:txBody>
      </p:sp>
      <p:sp>
        <p:nvSpPr>
          <p:cNvPr id="4" name="Tijdelijke aanduiding voor dianummer 3"/>
          <p:cNvSpPr>
            <a:spLocks noGrp="1"/>
          </p:cNvSpPr>
          <p:nvPr>
            <p:ph type="sldNum" sz="quarter" idx="5"/>
          </p:nvPr>
        </p:nvSpPr>
        <p:spPr/>
        <p:txBody>
          <a:bodyPr/>
          <a:lstStyle/>
          <a:p>
            <a:fld id="{F49B9CDA-D2B3-4D3B-AF1C-69ED10EA025B}" type="slidenum">
              <a:rPr lang="nl-NL" smtClean="0"/>
              <a:t>12</a:t>
            </a:fld>
            <a:endParaRPr lang="nl-NL"/>
          </a:p>
        </p:txBody>
      </p:sp>
    </p:spTree>
    <p:extLst>
      <p:ext uri="{BB962C8B-B14F-4D97-AF65-F5344CB8AC3E}">
        <p14:creationId xmlns:p14="http://schemas.microsoft.com/office/powerpoint/2010/main" val="40058737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Opdracht Professioneel Handelen optie 1</a:t>
            </a:r>
          </a:p>
          <a:p>
            <a:r>
              <a:rPr lang="nl-NL" dirty="0"/>
              <a:t>Bespreek met de studenten waar ze aan denken bij professioneel handelen. Maak gezamenlijk een afsprakenlijst. Enkele suggesties zijn:</a:t>
            </a:r>
          </a:p>
          <a:p>
            <a:pPr marL="171450" indent="-171450">
              <a:buFontTx/>
              <a:buChar char="-"/>
            </a:pPr>
            <a:r>
              <a:rPr lang="nl-NL" dirty="0"/>
              <a:t>Kleding</a:t>
            </a:r>
          </a:p>
          <a:p>
            <a:pPr marL="171450" indent="-171450">
              <a:buFontTx/>
              <a:buChar char="-"/>
            </a:pPr>
            <a:r>
              <a:rPr lang="nl-NL" dirty="0"/>
              <a:t>Op tijd komen</a:t>
            </a:r>
          </a:p>
          <a:p>
            <a:pPr marL="171450" indent="-171450">
              <a:buFontTx/>
              <a:buChar char="-"/>
            </a:pPr>
            <a:r>
              <a:rPr lang="nl-NL" dirty="0" err="1"/>
              <a:t>Social</a:t>
            </a:r>
            <a:r>
              <a:rPr lang="nl-NL" dirty="0"/>
              <a:t> media</a:t>
            </a:r>
          </a:p>
          <a:p>
            <a:pPr marL="171450" indent="-171450">
              <a:buFontTx/>
              <a:buChar char="-"/>
            </a:pPr>
            <a:r>
              <a:rPr lang="nl-NL" dirty="0"/>
              <a:t>Politieke voorkeur delen met leerlingen</a:t>
            </a:r>
          </a:p>
          <a:p>
            <a:pPr marL="171450" indent="-171450">
              <a:buFontTx/>
              <a:buChar char="-"/>
            </a:pPr>
            <a:r>
              <a:rPr lang="nl-NL" dirty="0"/>
              <a:t>Communicatie (gebruik van mail / reageren op mails </a:t>
            </a:r>
            <a:r>
              <a:rPr lang="nl-NL" dirty="0" err="1"/>
              <a:t>etc</a:t>
            </a:r>
            <a:r>
              <a:rPr lang="nl-NL" dirty="0"/>
              <a:t>)</a:t>
            </a:r>
          </a:p>
          <a:p>
            <a:pPr marL="171450" indent="-171450">
              <a:buFontTx/>
              <a:buChar char="-"/>
            </a:pPr>
            <a:r>
              <a:rPr lang="nl-NL" dirty="0"/>
              <a:t>Mengen met de docenten uit het team (tijdens de pauze bijvoorbeeld)</a:t>
            </a:r>
          </a:p>
          <a:p>
            <a:endParaRPr lang="nl-NL" dirty="0"/>
          </a:p>
          <a:p>
            <a:r>
              <a:rPr lang="nl-NL" dirty="0"/>
              <a:t>Voel je ook vrij om zelf afspraken toe te voegen die binnen jullie school van belang zijn.</a:t>
            </a:r>
          </a:p>
          <a:p>
            <a:r>
              <a:rPr lang="nl-NL" dirty="0"/>
              <a:t>Deze opdracht kan eventueel uitgevoerd worden door studenten hun punten op post-its te laten opschrijven en deze op te hangen. Zo kunnen zij ook langslopen en elkaars input lezen. Studenten kunnen ook even de tijd krijgen om dit samen te bespreken.</a:t>
            </a:r>
          </a:p>
          <a:p>
            <a:endParaRPr lang="nl-NL" dirty="0"/>
          </a:p>
        </p:txBody>
      </p:sp>
      <p:sp>
        <p:nvSpPr>
          <p:cNvPr id="4" name="Tijdelijke aanduiding voor dianummer 3"/>
          <p:cNvSpPr>
            <a:spLocks noGrp="1"/>
          </p:cNvSpPr>
          <p:nvPr>
            <p:ph type="sldNum" sz="quarter" idx="5"/>
          </p:nvPr>
        </p:nvSpPr>
        <p:spPr/>
        <p:txBody>
          <a:bodyPr/>
          <a:lstStyle/>
          <a:p>
            <a:fld id="{F49B9CDA-D2B3-4D3B-AF1C-69ED10EA025B}" type="slidenum">
              <a:rPr lang="nl-NL" smtClean="0"/>
              <a:t>13</a:t>
            </a:fld>
            <a:endParaRPr lang="nl-NL"/>
          </a:p>
        </p:txBody>
      </p:sp>
    </p:spTree>
    <p:extLst>
      <p:ext uri="{BB962C8B-B14F-4D97-AF65-F5344CB8AC3E}">
        <p14:creationId xmlns:p14="http://schemas.microsoft.com/office/powerpoint/2010/main" val="34104214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Opdracht Professioneel Handelen optie 2</a:t>
            </a:r>
          </a:p>
          <a:p>
            <a:r>
              <a:rPr lang="nl-NL" dirty="0"/>
              <a:t>De volgende stellingen kunnen vervolgens met studenten besproken worden.</a:t>
            </a:r>
          </a:p>
          <a:p>
            <a:endParaRPr lang="nl-NL" dirty="0">
              <a:ea typeface="Calibri"/>
              <a:cs typeface="Calibri"/>
            </a:endParaRPr>
          </a:p>
          <a:p>
            <a:r>
              <a:rPr lang="nl-NL" dirty="0">
                <a:solidFill>
                  <a:srgbClr val="28292C"/>
                </a:solidFill>
              </a:rPr>
              <a:t>Een docent/student moet zijn of haar politieke voorkeur voor zich houden.</a:t>
            </a:r>
            <a:endParaRPr lang="nl-NL" dirty="0"/>
          </a:p>
          <a:p>
            <a:r>
              <a:rPr lang="nl-NL" dirty="0"/>
              <a:t>In de klas praat je met leerlingen niet over dingen die spelen in je eigen (privé)situatie.</a:t>
            </a:r>
          </a:p>
          <a:p>
            <a:r>
              <a:rPr lang="nl-NL" dirty="0">
                <a:solidFill>
                  <a:srgbClr val="28292C"/>
                </a:solidFill>
              </a:rPr>
              <a:t>Het is oké als stagiaires via sociale media contact hebben met leerlingen.</a:t>
            </a:r>
            <a:endParaRPr lang="nl-NL" dirty="0"/>
          </a:p>
          <a:p>
            <a:r>
              <a:rPr lang="en-US" dirty="0"/>
              <a:t>Een </a:t>
            </a:r>
            <a:r>
              <a:rPr lang="en-US" dirty="0" err="1"/>
              <a:t>stagiair</a:t>
            </a:r>
            <a:r>
              <a:rPr lang="en-US" dirty="0"/>
              <a:t> </a:t>
            </a:r>
            <a:r>
              <a:rPr lang="en-US" dirty="0" err="1"/>
              <a:t>moet</a:t>
            </a:r>
            <a:r>
              <a:rPr lang="en-US" dirty="0"/>
              <a:t> </a:t>
            </a:r>
            <a:r>
              <a:rPr lang="en-US" dirty="0" err="1"/>
              <a:t>altijd</a:t>
            </a:r>
            <a:r>
              <a:rPr lang="en-US" dirty="0"/>
              <a:t> </a:t>
            </a:r>
            <a:r>
              <a:rPr lang="en-US" dirty="0" err="1"/>
              <a:t>binnen</a:t>
            </a:r>
            <a:r>
              <a:rPr lang="en-US" dirty="0"/>
              <a:t> </a:t>
            </a:r>
            <a:r>
              <a:rPr lang="en-US" dirty="0" err="1"/>
              <a:t>één</a:t>
            </a:r>
            <a:r>
              <a:rPr lang="en-US" dirty="0"/>
              <a:t> </a:t>
            </a:r>
            <a:r>
              <a:rPr lang="en-US" dirty="0" err="1"/>
              <a:t>dag</a:t>
            </a:r>
            <a:r>
              <a:rPr lang="en-US" dirty="0"/>
              <a:t> </a:t>
            </a:r>
            <a:r>
              <a:rPr lang="en-US" dirty="0" err="1"/>
              <a:t>reageren</a:t>
            </a:r>
            <a:r>
              <a:rPr lang="en-US" dirty="0"/>
              <a:t> op </a:t>
            </a:r>
            <a:r>
              <a:rPr lang="en-US" dirty="0" err="1"/>
              <a:t>berichten</a:t>
            </a:r>
            <a:r>
              <a:rPr lang="en-US" dirty="0"/>
              <a:t> van de </a:t>
            </a:r>
            <a:r>
              <a:rPr lang="en-US" dirty="0" err="1"/>
              <a:t>stageschool</a:t>
            </a:r>
            <a:r>
              <a:rPr lang="en-US" dirty="0"/>
              <a:t>.</a:t>
            </a:r>
            <a:endParaRPr lang="en-US" dirty="0">
              <a:ea typeface="Calibri"/>
              <a:cs typeface="Calibri"/>
            </a:endParaRPr>
          </a:p>
          <a:p>
            <a:endParaRPr lang="en-US" dirty="0"/>
          </a:p>
          <a:p>
            <a:r>
              <a:rPr lang="en-US" dirty="0"/>
              <a:t>Het is </a:t>
            </a:r>
            <a:r>
              <a:rPr lang="en-US" dirty="0" err="1"/>
              <a:t>een</a:t>
            </a:r>
            <a:r>
              <a:rPr lang="en-US" dirty="0"/>
              <a:t> </a:t>
            </a:r>
            <a:r>
              <a:rPr lang="en-US" dirty="0" err="1"/>
              <a:t>taak</a:t>
            </a:r>
            <a:r>
              <a:rPr lang="en-US" dirty="0"/>
              <a:t> van de </a:t>
            </a:r>
            <a:r>
              <a:rPr lang="en-US" dirty="0" err="1"/>
              <a:t>stagebegeleider</a:t>
            </a:r>
            <a:r>
              <a:rPr lang="en-US" dirty="0"/>
              <a:t> </a:t>
            </a:r>
            <a:r>
              <a:rPr lang="en-US" dirty="0" err="1"/>
              <a:t>mij</a:t>
            </a:r>
            <a:r>
              <a:rPr lang="en-US" dirty="0"/>
              <a:t> op de </a:t>
            </a:r>
            <a:r>
              <a:rPr lang="en-US" dirty="0" err="1"/>
              <a:t>hoogte</a:t>
            </a:r>
            <a:r>
              <a:rPr lang="en-US" dirty="0"/>
              <a:t> </a:t>
            </a:r>
            <a:r>
              <a:rPr lang="en-US" dirty="0" err="1"/>
              <a:t>te</a:t>
            </a:r>
            <a:r>
              <a:rPr lang="en-US" dirty="0"/>
              <a:t> </a:t>
            </a:r>
            <a:r>
              <a:rPr lang="en-US" dirty="0" err="1"/>
              <a:t>stellen</a:t>
            </a:r>
            <a:r>
              <a:rPr lang="en-US" dirty="0"/>
              <a:t> </a:t>
            </a:r>
            <a:r>
              <a:rPr lang="en-US" dirty="0" err="1"/>
              <a:t>als</a:t>
            </a:r>
            <a:r>
              <a:rPr lang="en-US" dirty="0"/>
              <a:t> er </a:t>
            </a:r>
            <a:r>
              <a:rPr lang="en-US" dirty="0" err="1"/>
              <a:t>opmerkingen</a:t>
            </a:r>
            <a:r>
              <a:rPr lang="en-US" dirty="0"/>
              <a:t> </a:t>
            </a:r>
            <a:r>
              <a:rPr lang="en-US" dirty="0" err="1"/>
              <a:t>zijn</a:t>
            </a:r>
            <a:r>
              <a:rPr lang="en-US" dirty="0"/>
              <a:t> over </a:t>
            </a:r>
            <a:r>
              <a:rPr lang="en-US" dirty="0" err="1"/>
              <a:t>mijn</a:t>
            </a:r>
            <a:r>
              <a:rPr lang="en-US" dirty="0"/>
              <a:t> </a:t>
            </a:r>
            <a:r>
              <a:rPr lang="en-US" dirty="0" err="1"/>
              <a:t>manier</a:t>
            </a:r>
            <a:r>
              <a:rPr lang="en-US" dirty="0"/>
              <a:t> </a:t>
            </a:r>
            <a:r>
              <a:rPr lang="en-US" dirty="0" err="1"/>
              <a:t>vanpresenteren</a:t>
            </a:r>
            <a:r>
              <a:rPr lang="en-US" dirty="0"/>
              <a:t> in </a:t>
            </a:r>
            <a:r>
              <a:rPr lang="en-US" dirty="0" err="1"/>
              <a:t>en</a:t>
            </a:r>
            <a:r>
              <a:rPr lang="en-US" dirty="0"/>
              <a:t> om de school (</a:t>
            </a:r>
            <a:r>
              <a:rPr lang="en-US" dirty="0" err="1"/>
              <a:t>ook</a:t>
            </a:r>
            <a:r>
              <a:rPr lang="en-US" dirty="0"/>
              <a:t> over </a:t>
            </a:r>
            <a:r>
              <a:rPr lang="en-US" dirty="0" err="1"/>
              <a:t>uiterlijk</a:t>
            </a:r>
            <a:r>
              <a:rPr lang="en-US" dirty="0"/>
              <a:t> </a:t>
            </a:r>
            <a:r>
              <a:rPr lang="en-US" dirty="0" err="1"/>
              <a:t>en</a:t>
            </a:r>
            <a:r>
              <a:rPr lang="en-US" dirty="0"/>
              <a:t> </a:t>
            </a:r>
            <a:r>
              <a:rPr lang="en-US" dirty="0" err="1"/>
              <a:t>hygiëne</a:t>
            </a:r>
            <a:r>
              <a:rPr lang="en-US" dirty="0"/>
              <a:t>).</a:t>
            </a:r>
            <a:endParaRPr lang="en-US" dirty="0">
              <a:ea typeface="Calibri"/>
              <a:cs typeface="Calibri"/>
            </a:endParaRPr>
          </a:p>
          <a:p>
            <a:r>
              <a:rPr lang="en-US" dirty="0"/>
              <a:t>Met </a:t>
            </a:r>
            <a:r>
              <a:rPr lang="en-US" dirty="0" err="1"/>
              <a:t>leerlingen</a:t>
            </a:r>
            <a:r>
              <a:rPr lang="en-US" dirty="0"/>
              <a:t> </a:t>
            </a:r>
            <a:r>
              <a:rPr lang="en-US" dirty="0" err="1"/>
              <a:t>kun</a:t>
            </a:r>
            <a:r>
              <a:rPr lang="en-US" dirty="0"/>
              <a:t> je prima </a:t>
            </a:r>
            <a:r>
              <a:rPr lang="en-US" dirty="0" err="1"/>
              <a:t>praten</a:t>
            </a:r>
            <a:r>
              <a:rPr lang="en-US" dirty="0"/>
              <a:t> over je </a:t>
            </a:r>
            <a:r>
              <a:rPr lang="en-US" dirty="0" err="1"/>
              <a:t>geloof</a:t>
            </a:r>
            <a:r>
              <a:rPr lang="en-US" dirty="0"/>
              <a:t> of </a:t>
            </a:r>
            <a:r>
              <a:rPr lang="en-US" dirty="0" err="1"/>
              <a:t>seksuelegeaardheid</a:t>
            </a:r>
            <a:r>
              <a:rPr lang="en-US" dirty="0"/>
              <a:t>.</a:t>
            </a:r>
          </a:p>
          <a:p>
            <a:endParaRPr lang="en-US" dirty="0">
              <a:ea typeface="Calibri"/>
              <a:cs typeface="Calibri"/>
            </a:endParaRPr>
          </a:p>
        </p:txBody>
      </p:sp>
      <p:sp>
        <p:nvSpPr>
          <p:cNvPr id="4" name="Tijdelijke aanduiding voor dianummer 3"/>
          <p:cNvSpPr>
            <a:spLocks noGrp="1"/>
          </p:cNvSpPr>
          <p:nvPr>
            <p:ph type="sldNum" sz="quarter" idx="5"/>
          </p:nvPr>
        </p:nvSpPr>
        <p:spPr/>
        <p:txBody>
          <a:bodyPr/>
          <a:lstStyle/>
          <a:p>
            <a:fld id="{F49B9CDA-D2B3-4D3B-AF1C-69ED10EA025B}" type="slidenum">
              <a:rPr lang="nl-NL" smtClean="0"/>
              <a:t>14</a:t>
            </a:fld>
            <a:endParaRPr lang="nl-NL"/>
          </a:p>
        </p:txBody>
      </p:sp>
    </p:spTree>
    <p:extLst>
      <p:ext uri="{BB962C8B-B14F-4D97-AF65-F5344CB8AC3E}">
        <p14:creationId xmlns:p14="http://schemas.microsoft.com/office/powerpoint/2010/main" val="38981070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Opdracht Professioneel Handelen optie 3 (voor een grote groep)</a:t>
            </a:r>
          </a:p>
          <a:p>
            <a:r>
              <a:rPr lang="nl-NL" b="0" dirty="0"/>
              <a:t>Placemat-methode.</a:t>
            </a:r>
          </a:p>
          <a:p>
            <a:r>
              <a:rPr lang="nl-NL" b="0" dirty="0"/>
              <a:t>De studenten verdelen zich in een 5/6 aantal groepen. Elke groep krijgt een poster </a:t>
            </a:r>
            <a:r>
              <a:rPr lang="nl-NL" dirty="0"/>
              <a:t>(A3) </a:t>
            </a:r>
            <a:r>
              <a:rPr lang="nl-NL" b="0" dirty="0"/>
              <a:t>met een thema. (bijvoorbeeld thema ‘op tijd komen en afmelden’.)</a:t>
            </a:r>
            <a:endParaRPr lang="nl-NL" b="0" dirty="0">
              <a:ea typeface="Calibri"/>
              <a:cs typeface="Calibri"/>
            </a:endParaRPr>
          </a:p>
          <a:p>
            <a:r>
              <a:rPr lang="nl-NL" b="0" dirty="0"/>
              <a:t>De studenten krijgen 5 minuten de tijd om op de poster in vakje ‘ronde 1’ op te schrijven wat ze hieronder verstaan.</a:t>
            </a:r>
          </a:p>
          <a:p>
            <a:r>
              <a:rPr lang="nl-NL" b="0" dirty="0"/>
              <a:t>Daarna rouleren de posters en krijgt elk groepje dus een poster met een ander thema. Zij vullen de poster aan in het vakje ‘ronde 2’.</a:t>
            </a:r>
          </a:p>
          <a:p>
            <a:r>
              <a:rPr lang="nl-NL" b="0" dirty="0"/>
              <a:t>Dit kun je aantal keer doen.</a:t>
            </a:r>
            <a:br>
              <a:rPr lang="nl-NL" b="0" dirty="0"/>
            </a:br>
            <a:r>
              <a:rPr lang="nl-NL" b="0" dirty="0"/>
              <a:t>Uiteindelijk komt de poster weer terug bij het eerste groepje. Die schrijft eindconclusie in het vakje ‘ronde 6’ en geeft hiervan een terugkoppeling</a:t>
            </a:r>
          </a:p>
          <a:p>
            <a:r>
              <a:rPr lang="nl-NL" b="0" dirty="0"/>
              <a:t>(materiaal hiervoor is meegeleverd)</a:t>
            </a:r>
            <a:endParaRPr lang="nl-NL" b="0" dirty="0">
              <a:ea typeface="Calibri" panose="020F0502020204030204"/>
              <a:cs typeface="Calibri" panose="020F0502020204030204"/>
            </a:endParaRPr>
          </a:p>
        </p:txBody>
      </p:sp>
      <p:sp>
        <p:nvSpPr>
          <p:cNvPr id="4" name="Tijdelijke aanduiding voor dianummer 3"/>
          <p:cNvSpPr>
            <a:spLocks noGrp="1"/>
          </p:cNvSpPr>
          <p:nvPr>
            <p:ph type="sldNum" sz="quarter" idx="5"/>
          </p:nvPr>
        </p:nvSpPr>
        <p:spPr/>
        <p:txBody>
          <a:bodyPr/>
          <a:lstStyle/>
          <a:p>
            <a:fld id="{F49B9CDA-D2B3-4D3B-AF1C-69ED10EA025B}" type="slidenum">
              <a:rPr lang="nl-NL" smtClean="0"/>
              <a:t>15</a:t>
            </a:fld>
            <a:endParaRPr lang="nl-NL"/>
          </a:p>
        </p:txBody>
      </p:sp>
    </p:spTree>
    <p:extLst>
      <p:ext uri="{BB962C8B-B14F-4D97-AF65-F5344CB8AC3E}">
        <p14:creationId xmlns:p14="http://schemas.microsoft.com/office/powerpoint/2010/main" val="35626695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NL" dirty="0"/>
              <a:t>De verschillende schooltypes zijn: VSO, MBO en VO. De bedoeling is dat studenten minimaal 1x van schoolcontext wisselen. Geef expliciet aandacht aan het laatste punt. Sommige studenten gaan zelf solliciteren omdat zij dan een betaalde aanstelling kunnen krijgen. Wanneer zij dit doen, is het stagebureau niet op de hoogte en wordt er dus ook geen IO gekoppeld. De IO wordt in eerste instantie gekoppeld aan studenten op de school die wel zijn doorgeplaatst door het stagebureau, waardoor de student die zelf gesolliciteerd heeft de kans loopt dat de IO vol zit. Hierdoor kan deze student de stage dus niet afronden.</a:t>
            </a:r>
          </a:p>
        </p:txBody>
      </p:sp>
      <p:sp>
        <p:nvSpPr>
          <p:cNvPr id="4" name="Tijdelijke aanduiding voor dianummer 3"/>
          <p:cNvSpPr>
            <a:spLocks noGrp="1"/>
          </p:cNvSpPr>
          <p:nvPr>
            <p:ph type="sldNum" sz="quarter" idx="5"/>
          </p:nvPr>
        </p:nvSpPr>
        <p:spPr/>
        <p:txBody>
          <a:bodyPr/>
          <a:lstStyle/>
          <a:p>
            <a:fld id="{F49B9CDA-D2B3-4D3B-AF1C-69ED10EA025B}" type="slidenum">
              <a:rPr lang="nl-NL" smtClean="0"/>
              <a:t>16</a:t>
            </a:fld>
            <a:endParaRPr lang="nl-NL"/>
          </a:p>
        </p:txBody>
      </p:sp>
    </p:spTree>
    <p:extLst>
      <p:ext uri="{BB962C8B-B14F-4D97-AF65-F5344CB8AC3E}">
        <p14:creationId xmlns:p14="http://schemas.microsoft.com/office/powerpoint/2010/main" val="11243941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Open de websites met de studenten zodat zij ook weten waar de informatie te vinden is. </a:t>
            </a:r>
          </a:p>
        </p:txBody>
      </p:sp>
      <p:sp>
        <p:nvSpPr>
          <p:cNvPr id="4" name="Tijdelijke aanduiding voor dianummer 3"/>
          <p:cNvSpPr>
            <a:spLocks noGrp="1"/>
          </p:cNvSpPr>
          <p:nvPr>
            <p:ph type="sldNum" sz="quarter" idx="5"/>
          </p:nvPr>
        </p:nvSpPr>
        <p:spPr/>
        <p:txBody>
          <a:bodyPr/>
          <a:lstStyle/>
          <a:p>
            <a:fld id="{F49B9CDA-D2B3-4D3B-AF1C-69ED10EA025B}" type="slidenum">
              <a:rPr lang="nl-NL" smtClean="0"/>
              <a:t>17</a:t>
            </a:fld>
            <a:endParaRPr lang="nl-NL"/>
          </a:p>
        </p:txBody>
      </p:sp>
    </p:spTree>
    <p:extLst>
      <p:ext uri="{BB962C8B-B14F-4D97-AF65-F5344CB8AC3E}">
        <p14:creationId xmlns:p14="http://schemas.microsoft.com/office/powerpoint/2010/main" val="30869212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NL">
                <a:ea typeface="Calibri"/>
                <a:cs typeface="Calibri"/>
              </a:rPr>
              <a:t>Elke opleiding heeft zijn eigen vorm van bewijzen dat de student voldoende heeft ontwikkeld / op niveau is.</a:t>
            </a:r>
          </a:p>
          <a:p>
            <a:r>
              <a:rPr lang="nl-NL">
                <a:ea typeface="Calibri"/>
                <a:cs typeface="Calibri"/>
              </a:rPr>
              <a:t>Transferdagen zijn hierin verrijkend en voor sommige instituten verplicht.</a:t>
            </a:r>
          </a:p>
          <a:p>
            <a:endParaRPr lang="nl-NL">
              <a:ea typeface="Calibri"/>
              <a:cs typeface="Calibri"/>
            </a:endParaRPr>
          </a:p>
        </p:txBody>
      </p:sp>
      <p:sp>
        <p:nvSpPr>
          <p:cNvPr id="4" name="Tijdelijke aanduiding voor dianummer 3"/>
          <p:cNvSpPr>
            <a:spLocks noGrp="1"/>
          </p:cNvSpPr>
          <p:nvPr>
            <p:ph type="sldNum" sz="quarter" idx="5"/>
          </p:nvPr>
        </p:nvSpPr>
        <p:spPr/>
        <p:txBody>
          <a:bodyPr/>
          <a:lstStyle/>
          <a:p>
            <a:fld id="{F49B9CDA-D2B3-4D3B-AF1C-69ED10EA025B}" type="slidenum">
              <a:rPr lang="nl-NL" smtClean="0"/>
              <a:t>18</a:t>
            </a:fld>
            <a:endParaRPr lang="nl-NL"/>
          </a:p>
        </p:txBody>
      </p:sp>
    </p:spTree>
    <p:extLst>
      <p:ext uri="{BB962C8B-B14F-4D97-AF65-F5344CB8AC3E}">
        <p14:creationId xmlns:p14="http://schemas.microsoft.com/office/powerpoint/2010/main" val="25429308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Laat studenten de data opzoeken en opschrijven + uitleg TD2: op deze TD gaan studenten bespreken hoe zij theorie vanuit de HR kunnen inzetten in hun onderwijspraktijk, zodat zij ook de leerresultaten goed kunnen aantonen. Intervisie met IO is ook echt alleen met de IO. Schoolopleiders kunnen eventueel wel een ruimte reserveren als de IO dit moment op een specifieke locatie wil laten plaatsvinden, maar zij hoeven hier niet bij aanwezig te zijn.</a:t>
            </a:r>
          </a:p>
        </p:txBody>
      </p:sp>
      <p:sp>
        <p:nvSpPr>
          <p:cNvPr id="4" name="Tijdelijke aanduiding voor dianummer 3"/>
          <p:cNvSpPr>
            <a:spLocks noGrp="1"/>
          </p:cNvSpPr>
          <p:nvPr>
            <p:ph type="sldNum" sz="quarter" idx="5"/>
          </p:nvPr>
        </p:nvSpPr>
        <p:spPr/>
        <p:txBody>
          <a:bodyPr/>
          <a:lstStyle/>
          <a:p>
            <a:fld id="{F49B9CDA-D2B3-4D3B-AF1C-69ED10EA025B}" type="slidenum">
              <a:rPr lang="nl-NL" smtClean="0"/>
              <a:t>19</a:t>
            </a:fld>
            <a:endParaRPr lang="nl-NL"/>
          </a:p>
        </p:txBody>
      </p:sp>
    </p:spTree>
    <p:extLst>
      <p:ext uri="{BB962C8B-B14F-4D97-AF65-F5344CB8AC3E}">
        <p14:creationId xmlns:p14="http://schemas.microsoft.com/office/powerpoint/2010/main" val="23305092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Optie: Pitch waarom het beroep bij mij past, in tweetallen of klassikaal + dit bespreken (wat zegt iemand in mijn omgeving over hoe het beroep bij mij past, waarom vind je zelf dat het beroep bij jou past).</a:t>
            </a:r>
          </a:p>
          <a:p>
            <a:r>
              <a:rPr lang="nl-NL"/>
              <a:t>Dit is het doel van werkplekleren N1. Een uitkomst kan ook zijn dat het beroep niet bij een student past, maar zij moeten dit bij het CGI wel kunnen beargumenteren.</a:t>
            </a:r>
          </a:p>
        </p:txBody>
      </p:sp>
      <p:sp>
        <p:nvSpPr>
          <p:cNvPr id="4" name="Tijdelijke aanduiding voor dianummer 3"/>
          <p:cNvSpPr>
            <a:spLocks noGrp="1"/>
          </p:cNvSpPr>
          <p:nvPr>
            <p:ph type="sldNum" sz="quarter" idx="5"/>
          </p:nvPr>
        </p:nvSpPr>
        <p:spPr/>
        <p:txBody>
          <a:bodyPr/>
          <a:lstStyle/>
          <a:p>
            <a:fld id="{F49B9CDA-D2B3-4D3B-AF1C-69ED10EA025B}" type="slidenum">
              <a:rPr lang="nl-NL" smtClean="0"/>
              <a:t>20</a:t>
            </a:fld>
            <a:endParaRPr lang="nl-NL"/>
          </a:p>
        </p:txBody>
      </p:sp>
    </p:spTree>
    <p:extLst>
      <p:ext uri="{BB962C8B-B14F-4D97-AF65-F5344CB8AC3E}">
        <p14:creationId xmlns:p14="http://schemas.microsoft.com/office/powerpoint/2010/main" val="23281431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Het gaat om past dit beroep bij mij en niet het vak. Soms zijn studenten teleurgesteld dat zij niet bij hun eigen vak stagelopen. Voor nu is dat geen probleem omdat het alleen gaat om of het onderwijs zelf bij hen past. Vanaf volgend jaar, wanneer zij ook daadwerkelijk les moeten gaan geven, zullen zij bij hun eigen vakgebied geplaatst worden.</a:t>
            </a:r>
          </a:p>
        </p:txBody>
      </p:sp>
      <p:sp>
        <p:nvSpPr>
          <p:cNvPr id="4" name="Tijdelijke aanduiding voor dianummer 3"/>
          <p:cNvSpPr>
            <a:spLocks noGrp="1"/>
          </p:cNvSpPr>
          <p:nvPr>
            <p:ph type="sldNum" sz="quarter" idx="5"/>
          </p:nvPr>
        </p:nvSpPr>
        <p:spPr/>
        <p:txBody>
          <a:bodyPr/>
          <a:lstStyle/>
          <a:p>
            <a:fld id="{F49B9CDA-D2B3-4D3B-AF1C-69ED10EA025B}" type="slidenum">
              <a:rPr lang="nl-NL" smtClean="0"/>
              <a:t>21</a:t>
            </a:fld>
            <a:endParaRPr lang="nl-NL"/>
          </a:p>
        </p:txBody>
      </p:sp>
    </p:spTree>
    <p:extLst>
      <p:ext uri="{BB962C8B-B14F-4D97-AF65-F5344CB8AC3E}">
        <p14:creationId xmlns:p14="http://schemas.microsoft.com/office/powerpoint/2010/main" val="63257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Optie 1 kennismakingsspel:</a:t>
            </a:r>
            <a:br>
              <a:rPr lang="nl-NL" dirty="0"/>
            </a:br>
            <a:r>
              <a:rPr lang="nl-NL" dirty="0"/>
              <a:t>Onderstaande vragen kunnen hiervoor ingezet worden, maar je kunt ook altijd eigen vragen bedenken:</a:t>
            </a:r>
          </a:p>
          <a:p>
            <a:endParaRPr lang="nl-NL" dirty="0"/>
          </a:p>
          <a:p>
            <a:r>
              <a:rPr lang="nl-NL" b="1" dirty="0"/>
              <a:t>Zoek iemand die...</a:t>
            </a:r>
            <a:r>
              <a:rPr lang="nl-NL" dirty="0"/>
              <a:t> dezelfde kleur sokken draagt als jij.</a:t>
            </a:r>
            <a:endParaRPr lang="nl-NL" b="1" dirty="0"/>
          </a:p>
          <a:p>
            <a:r>
              <a:rPr lang="nl-NL" b="1" dirty="0"/>
              <a:t>Zoek iemand die...</a:t>
            </a:r>
            <a:r>
              <a:rPr lang="nl-NL" dirty="0"/>
              <a:t> dezelfde favoriete muziekstijl heeft.</a:t>
            </a:r>
            <a:endParaRPr lang="nl-NL" b="1" dirty="0"/>
          </a:p>
          <a:p>
            <a:r>
              <a:rPr lang="nl-NL" b="1" dirty="0"/>
              <a:t>Zoek iemand die... </a:t>
            </a:r>
            <a:r>
              <a:rPr lang="nl-NL" dirty="0"/>
              <a:t>vandaag een tas heeft meegenomen die lijkt op die van jou.</a:t>
            </a:r>
            <a:endParaRPr lang="nl-NL" dirty="0">
              <a:ea typeface="Calibri"/>
              <a:cs typeface="Calibri"/>
            </a:endParaRPr>
          </a:p>
          <a:p>
            <a:r>
              <a:rPr lang="nl-NL" b="1" dirty="0"/>
              <a:t>Zoek iemand die... </a:t>
            </a:r>
            <a:r>
              <a:rPr lang="nl-NL" dirty="0"/>
              <a:t>een horloge of ander accessoire draagt dat jij ook draagt.</a:t>
            </a:r>
            <a:endParaRPr lang="nl-NL" b="1" dirty="0"/>
          </a:p>
          <a:p>
            <a:r>
              <a:rPr lang="nl-NL" b="1" dirty="0"/>
              <a:t>Zoek iemand die... </a:t>
            </a:r>
            <a:r>
              <a:rPr lang="nl-NL" dirty="0"/>
              <a:t>een lievelingskleur heeft die dezelfde is als die van jou.</a:t>
            </a:r>
            <a:endParaRPr lang="nl-NL" b="1" dirty="0"/>
          </a:p>
          <a:p>
            <a:r>
              <a:rPr lang="nl-NL" b="1" dirty="0"/>
              <a:t>Zoek iemand die...</a:t>
            </a:r>
            <a:r>
              <a:rPr lang="nl-NL" dirty="0"/>
              <a:t> dezelfde maand jarig is als jij.</a:t>
            </a:r>
            <a:endParaRPr lang="nl-NL" b="1" dirty="0"/>
          </a:p>
          <a:p>
            <a:r>
              <a:rPr lang="nl-NL" b="1" dirty="0"/>
              <a:t>Zoek iemand die...</a:t>
            </a:r>
            <a:r>
              <a:rPr lang="nl-NL" dirty="0"/>
              <a:t> net als jij vandaag koffie of thee heeft gedronken.</a:t>
            </a:r>
            <a:endParaRPr lang="nl-NL" b="1" dirty="0"/>
          </a:p>
          <a:p>
            <a:r>
              <a:rPr lang="nl-NL" b="1" dirty="0"/>
              <a:t>Zoek iemand die... </a:t>
            </a:r>
            <a:r>
              <a:rPr lang="nl-NL" dirty="0"/>
              <a:t>dezelfde soort schoenen draagt als jij (bijvoorbeeld sneakers of laarzen).</a:t>
            </a:r>
            <a:endParaRPr lang="nl-NL" b="1" dirty="0"/>
          </a:p>
          <a:p>
            <a:r>
              <a:rPr lang="nl-NL" b="1" dirty="0"/>
              <a:t>Zoek iemand die...</a:t>
            </a:r>
            <a:r>
              <a:rPr lang="nl-NL" dirty="0"/>
              <a:t> een favoriete film of serie heeft die jij ook leuk vindt.</a:t>
            </a:r>
            <a:endParaRPr lang="nl-NL" b="1" dirty="0"/>
          </a:p>
          <a:p>
            <a:r>
              <a:rPr lang="nl-NL" b="1" dirty="0"/>
              <a:t>Zoek iemand die...</a:t>
            </a:r>
            <a:r>
              <a:rPr lang="nl-NL" dirty="0"/>
              <a:t> net als jij van plan is om deze week te sporten.</a:t>
            </a:r>
            <a:endParaRPr lang="nl-NL" dirty="0">
              <a:ea typeface="Calibri"/>
              <a:cs typeface="Calibri"/>
            </a:endParaRPr>
          </a:p>
        </p:txBody>
      </p:sp>
      <p:sp>
        <p:nvSpPr>
          <p:cNvPr id="4" name="Tijdelijke aanduiding voor dianummer 3"/>
          <p:cNvSpPr>
            <a:spLocks noGrp="1"/>
          </p:cNvSpPr>
          <p:nvPr>
            <p:ph type="sldNum" sz="quarter" idx="5"/>
          </p:nvPr>
        </p:nvSpPr>
        <p:spPr/>
        <p:txBody>
          <a:bodyPr/>
          <a:lstStyle/>
          <a:p>
            <a:fld id="{F49B9CDA-D2B3-4D3B-AF1C-69ED10EA025B}" type="slidenum">
              <a:rPr lang="nl-NL" smtClean="0"/>
              <a:t>3</a:t>
            </a:fld>
            <a:endParaRPr lang="nl-NL"/>
          </a:p>
        </p:txBody>
      </p:sp>
    </p:spTree>
    <p:extLst>
      <p:ext uri="{BB962C8B-B14F-4D97-AF65-F5344CB8AC3E}">
        <p14:creationId xmlns:p14="http://schemas.microsoft.com/office/powerpoint/2010/main" val="19626534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ea typeface="Calibri"/>
                <a:cs typeface="Calibri"/>
              </a:rPr>
              <a:t>Juiste antwoord: B</a:t>
            </a:r>
            <a:endParaRPr lang="nl-NL"/>
          </a:p>
        </p:txBody>
      </p:sp>
      <p:sp>
        <p:nvSpPr>
          <p:cNvPr id="4" name="Tijdelijke aanduiding voor dianummer 3"/>
          <p:cNvSpPr>
            <a:spLocks noGrp="1"/>
          </p:cNvSpPr>
          <p:nvPr>
            <p:ph type="sldNum" sz="quarter" idx="5"/>
          </p:nvPr>
        </p:nvSpPr>
        <p:spPr/>
        <p:txBody>
          <a:bodyPr/>
          <a:lstStyle/>
          <a:p>
            <a:fld id="{F49B9CDA-D2B3-4D3B-AF1C-69ED10EA025B}" type="slidenum">
              <a:rPr lang="nl-NL" smtClean="0"/>
              <a:t>23</a:t>
            </a:fld>
            <a:endParaRPr lang="nl-NL"/>
          </a:p>
        </p:txBody>
      </p:sp>
    </p:spTree>
    <p:extLst>
      <p:ext uri="{BB962C8B-B14F-4D97-AF65-F5344CB8AC3E}">
        <p14:creationId xmlns:p14="http://schemas.microsoft.com/office/powerpoint/2010/main" val="11307642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ea typeface="Calibri"/>
                <a:cs typeface="Calibri"/>
              </a:rPr>
              <a:t>Juiste antwoord: B</a:t>
            </a:r>
            <a:endParaRPr lang="nl-NL"/>
          </a:p>
        </p:txBody>
      </p:sp>
      <p:sp>
        <p:nvSpPr>
          <p:cNvPr id="4" name="Tijdelijke aanduiding voor dianummer 3"/>
          <p:cNvSpPr>
            <a:spLocks noGrp="1"/>
          </p:cNvSpPr>
          <p:nvPr>
            <p:ph type="sldNum" sz="quarter" idx="5"/>
          </p:nvPr>
        </p:nvSpPr>
        <p:spPr/>
        <p:txBody>
          <a:bodyPr/>
          <a:lstStyle/>
          <a:p>
            <a:fld id="{F49B9CDA-D2B3-4D3B-AF1C-69ED10EA025B}" type="slidenum">
              <a:rPr lang="nl-NL" smtClean="0"/>
              <a:t>24</a:t>
            </a:fld>
            <a:endParaRPr lang="nl-NL"/>
          </a:p>
        </p:txBody>
      </p:sp>
    </p:spTree>
    <p:extLst>
      <p:ext uri="{BB962C8B-B14F-4D97-AF65-F5344CB8AC3E}">
        <p14:creationId xmlns:p14="http://schemas.microsoft.com/office/powerpoint/2010/main" val="25270549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ea typeface="Calibri"/>
                <a:cs typeface="Calibri"/>
              </a:rPr>
              <a:t>Juiste antwoord: C</a:t>
            </a:r>
            <a:endParaRPr lang="nl-NL"/>
          </a:p>
        </p:txBody>
      </p:sp>
      <p:sp>
        <p:nvSpPr>
          <p:cNvPr id="4" name="Tijdelijke aanduiding voor dianummer 3"/>
          <p:cNvSpPr>
            <a:spLocks noGrp="1"/>
          </p:cNvSpPr>
          <p:nvPr>
            <p:ph type="sldNum" sz="quarter" idx="5"/>
          </p:nvPr>
        </p:nvSpPr>
        <p:spPr/>
        <p:txBody>
          <a:bodyPr/>
          <a:lstStyle/>
          <a:p>
            <a:fld id="{F49B9CDA-D2B3-4D3B-AF1C-69ED10EA025B}" type="slidenum">
              <a:rPr lang="nl-NL" smtClean="0"/>
              <a:t>25</a:t>
            </a:fld>
            <a:endParaRPr lang="nl-NL"/>
          </a:p>
        </p:txBody>
      </p:sp>
    </p:spTree>
    <p:extLst>
      <p:ext uri="{BB962C8B-B14F-4D97-AF65-F5344CB8AC3E}">
        <p14:creationId xmlns:p14="http://schemas.microsoft.com/office/powerpoint/2010/main" val="18076864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ea typeface="Calibri"/>
                <a:cs typeface="Calibri"/>
              </a:rPr>
              <a:t>Juiste antwoord: C</a:t>
            </a:r>
            <a:endParaRPr lang="nl-NL"/>
          </a:p>
        </p:txBody>
      </p:sp>
      <p:sp>
        <p:nvSpPr>
          <p:cNvPr id="4" name="Tijdelijke aanduiding voor dianummer 3"/>
          <p:cNvSpPr>
            <a:spLocks noGrp="1"/>
          </p:cNvSpPr>
          <p:nvPr>
            <p:ph type="sldNum" sz="quarter" idx="5"/>
          </p:nvPr>
        </p:nvSpPr>
        <p:spPr/>
        <p:txBody>
          <a:bodyPr/>
          <a:lstStyle/>
          <a:p>
            <a:fld id="{F49B9CDA-D2B3-4D3B-AF1C-69ED10EA025B}" type="slidenum">
              <a:rPr lang="nl-NL" smtClean="0"/>
              <a:t>26</a:t>
            </a:fld>
            <a:endParaRPr lang="nl-NL"/>
          </a:p>
        </p:txBody>
      </p:sp>
    </p:spTree>
    <p:extLst>
      <p:ext uri="{BB962C8B-B14F-4D97-AF65-F5344CB8AC3E}">
        <p14:creationId xmlns:p14="http://schemas.microsoft.com/office/powerpoint/2010/main" val="34996503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ea typeface="Calibri"/>
                <a:cs typeface="Calibri"/>
              </a:rPr>
              <a:t>Juiste antwoord: A</a:t>
            </a:r>
            <a:endParaRPr lang="nl-NL"/>
          </a:p>
        </p:txBody>
      </p:sp>
      <p:sp>
        <p:nvSpPr>
          <p:cNvPr id="4" name="Tijdelijke aanduiding voor dianummer 3"/>
          <p:cNvSpPr>
            <a:spLocks noGrp="1"/>
          </p:cNvSpPr>
          <p:nvPr>
            <p:ph type="sldNum" sz="quarter" idx="5"/>
          </p:nvPr>
        </p:nvSpPr>
        <p:spPr/>
        <p:txBody>
          <a:bodyPr/>
          <a:lstStyle/>
          <a:p>
            <a:fld id="{F49B9CDA-D2B3-4D3B-AF1C-69ED10EA025B}" type="slidenum">
              <a:rPr lang="nl-NL" smtClean="0"/>
              <a:t>27</a:t>
            </a:fld>
            <a:endParaRPr lang="nl-NL"/>
          </a:p>
        </p:txBody>
      </p:sp>
    </p:spTree>
    <p:extLst>
      <p:ext uri="{BB962C8B-B14F-4D97-AF65-F5344CB8AC3E}">
        <p14:creationId xmlns:p14="http://schemas.microsoft.com/office/powerpoint/2010/main" val="30844139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ea typeface="Calibri"/>
                <a:cs typeface="Calibri"/>
              </a:rPr>
              <a:t>Juiste antwoord: B</a:t>
            </a:r>
            <a:endParaRPr lang="nl-NL"/>
          </a:p>
        </p:txBody>
      </p:sp>
      <p:sp>
        <p:nvSpPr>
          <p:cNvPr id="4" name="Tijdelijke aanduiding voor dianummer 3"/>
          <p:cNvSpPr>
            <a:spLocks noGrp="1"/>
          </p:cNvSpPr>
          <p:nvPr>
            <p:ph type="sldNum" sz="quarter" idx="5"/>
          </p:nvPr>
        </p:nvSpPr>
        <p:spPr/>
        <p:txBody>
          <a:bodyPr/>
          <a:lstStyle/>
          <a:p>
            <a:fld id="{F49B9CDA-D2B3-4D3B-AF1C-69ED10EA025B}" type="slidenum">
              <a:rPr lang="nl-NL" smtClean="0"/>
              <a:t>28</a:t>
            </a:fld>
            <a:endParaRPr lang="nl-NL"/>
          </a:p>
        </p:txBody>
      </p:sp>
    </p:spTree>
    <p:extLst>
      <p:ext uri="{BB962C8B-B14F-4D97-AF65-F5344CB8AC3E}">
        <p14:creationId xmlns:p14="http://schemas.microsoft.com/office/powerpoint/2010/main" val="10661862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ea typeface="Calibri"/>
                <a:cs typeface="Calibri"/>
              </a:rPr>
              <a:t>Juiste antwoord: C</a:t>
            </a:r>
            <a:endParaRPr lang="nl-NL"/>
          </a:p>
        </p:txBody>
      </p:sp>
      <p:sp>
        <p:nvSpPr>
          <p:cNvPr id="4" name="Tijdelijke aanduiding voor dianummer 3"/>
          <p:cNvSpPr>
            <a:spLocks noGrp="1"/>
          </p:cNvSpPr>
          <p:nvPr>
            <p:ph type="sldNum" sz="quarter" idx="5"/>
          </p:nvPr>
        </p:nvSpPr>
        <p:spPr/>
        <p:txBody>
          <a:bodyPr/>
          <a:lstStyle/>
          <a:p>
            <a:fld id="{F49B9CDA-D2B3-4D3B-AF1C-69ED10EA025B}" type="slidenum">
              <a:rPr lang="nl-NL" smtClean="0"/>
              <a:t>29</a:t>
            </a:fld>
            <a:endParaRPr lang="nl-NL"/>
          </a:p>
        </p:txBody>
      </p:sp>
    </p:spTree>
    <p:extLst>
      <p:ext uri="{BB962C8B-B14F-4D97-AF65-F5344CB8AC3E}">
        <p14:creationId xmlns:p14="http://schemas.microsoft.com/office/powerpoint/2010/main" val="9700282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ea typeface="Calibri"/>
                <a:cs typeface="Calibri"/>
              </a:rPr>
              <a:t>Juiste antwoord: A (wellicht is het een ander verhaal in samenspraak met de WPB/SO wanneer de student bijvoorbeeld een tentamen heeft op een stagedag).</a:t>
            </a:r>
            <a:endParaRPr lang="nl-NL"/>
          </a:p>
        </p:txBody>
      </p:sp>
      <p:sp>
        <p:nvSpPr>
          <p:cNvPr id="4" name="Tijdelijke aanduiding voor dianummer 3"/>
          <p:cNvSpPr>
            <a:spLocks noGrp="1"/>
          </p:cNvSpPr>
          <p:nvPr>
            <p:ph type="sldNum" sz="quarter" idx="5"/>
          </p:nvPr>
        </p:nvSpPr>
        <p:spPr/>
        <p:txBody>
          <a:bodyPr/>
          <a:lstStyle/>
          <a:p>
            <a:fld id="{F49B9CDA-D2B3-4D3B-AF1C-69ED10EA025B}" type="slidenum">
              <a:rPr lang="nl-NL" smtClean="0"/>
              <a:t>30</a:t>
            </a:fld>
            <a:endParaRPr lang="nl-NL"/>
          </a:p>
        </p:txBody>
      </p:sp>
    </p:spTree>
    <p:extLst>
      <p:ext uri="{BB962C8B-B14F-4D97-AF65-F5344CB8AC3E}">
        <p14:creationId xmlns:p14="http://schemas.microsoft.com/office/powerpoint/2010/main" val="36938756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49B9CDA-D2B3-4D3B-AF1C-69ED10EA025B}" type="slidenum">
              <a:rPr lang="nl-NL" smtClean="0"/>
              <a:t>32</a:t>
            </a:fld>
            <a:endParaRPr lang="nl-NL"/>
          </a:p>
        </p:txBody>
      </p:sp>
    </p:spTree>
    <p:extLst>
      <p:ext uri="{BB962C8B-B14F-4D97-AF65-F5344CB8AC3E}">
        <p14:creationId xmlns:p14="http://schemas.microsoft.com/office/powerpoint/2010/main" val="41010563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49B9CDA-D2B3-4D3B-AF1C-69ED10EA025B}" type="slidenum">
              <a:rPr lang="nl-NL" smtClean="0"/>
              <a:t>33</a:t>
            </a:fld>
            <a:endParaRPr lang="nl-NL"/>
          </a:p>
        </p:txBody>
      </p:sp>
    </p:spTree>
    <p:extLst>
      <p:ext uri="{BB962C8B-B14F-4D97-AF65-F5344CB8AC3E}">
        <p14:creationId xmlns:p14="http://schemas.microsoft.com/office/powerpoint/2010/main" val="2149174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Optie 2 voor kennismakingsspel.</a:t>
            </a:r>
          </a:p>
          <a:p>
            <a:endParaRPr lang="nl-NL">
              <a:ea typeface="Calibri"/>
              <a:cs typeface="Calibri"/>
            </a:endParaRPr>
          </a:p>
        </p:txBody>
      </p:sp>
      <p:sp>
        <p:nvSpPr>
          <p:cNvPr id="4" name="Tijdelijke aanduiding voor dianummer 3"/>
          <p:cNvSpPr>
            <a:spLocks noGrp="1"/>
          </p:cNvSpPr>
          <p:nvPr>
            <p:ph type="sldNum" sz="quarter" idx="5"/>
          </p:nvPr>
        </p:nvSpPr>
        <p:spPr/>
        <p:txBody>
          <a:bodyPr/>
          <a:lstStyle/>
          <a:p>
            <a:fld id="{F49B9CDA-D2B3-4D3B-AF1C-69ED10EA025B}" type="slidenum">
              <a:rPr lang="nl-NL" smtClean="0"/>
              <a:t>4</a:t>
            </a:fld>
            <a:endParaRPr lang="nl-NL"/>
          </a:p>
        </p:txBody>
      </p:sp>
    </p:spTree>
    <p:extLst>
      <p:ext uri="{BB962C8B-B14F-4D97-AF65-F5344CB8AC3E}">
        <p14:creationId xmlns:p14="http://schemas.microsoft.com/office/powerpoint/2010/main" val="793087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Hierbij kan kort deze video getoond worden: </a:t>
            </a:r>
            <a:r>
              <a:rPr lang="nl-NL" dirty="0">
                <a:solidFill>
                  <a:srgbClr val="0000FF"/>
                </a:solidFill>
              </a:rPr>
              <a:t>https://f.io/SgzZBkjD</a:t>
            </a:r>
            <a:endParaRPr lang="nl-NL" dirty="0">
              <a:ea typeface="Calibri"/>
              <a:cs typeface="Calibri"/>
            </a:endParaRPr>
          </a:p>
        </p:txBody>
      </p:sp>
      <p:sp>
        <p:nvSpPr>
          <p:cNvPr id="4" name="Tijdelijke aanduiding voor dianummer 3"/>
          <p:cNvSpPr>
            <a:spLocks noGrp="1"/>
          </p:cNvSpPr>
          <p:nvPr>
            <p:ph type="sldNum" sz="quarter" idx="5"/>
          </p:nvPr>
        </p:nvSpPr>
        <p:spPr/>
        <p:txBody>
          <a:bodyPr/>
          <a:lstStyle/>
          <a:p>
            <a:fld id="{F49B9CDA-D2B3-4D3B-AF1C-69ED10EA025B}" type="slidenum">
              <a:rPr lang="nl-NL" smtClean="0"/>
              <a:t>6</a:t>
            </a:fld>
            <a:endParaRPr lang="nl-NL"/>
          </a:p>
        </p:txBody>
      </p:sp>
    </p:spTree>
    <p:extLst>
      <p:ext uri="{BB962C8B-B14F-4D97-AF65-F5344CB8AC3E}">
        <p14:creationId xmlns:p14="http://schemas.microsoft.com/office/powerpoint/2010/main" val="146775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Wat is een opleidingsschool en wat houdt Samen Opleiden in? Diploma haal je bij een van de bovenstaande instituten, je studeert bijvoorbeeld bij de HR, maar je stage loop je bij een school binnen het OSR verband.  De halo is nu ook onderdeel van het samenwerkingsverband, vandaar de Haagse Hogeschool.</a:t>
            </a:r>
          </a:p>
        </p:txBody>
      </p:sp>
      <p:sp>
        <p:nvSpPr>
          <p:cNvPr id="4" name="Tijdelijke aanduiding voor dianummer 3"/>
          <p:cNvSpPr>
            <a:spLocks noGrp="1"/>
          </p:cNvSpPr>
          <p:nvPr>
            <p:ph type="sldNum" sz="quarter" idx="5"/>
          </p:nvPr>
        </p:nvSpPr>
        <p:spPr/>
        <p:txBody>
          <a:bodyPr/>
          <a:lstStyle/>
          <a:p>
            <a:fld id="{F49B9CDA-D2B3-4D3B-AF1C-69ED10EA025B}" type="slidenum">
              <a:rPr lang="nl-NL" smtClean="0"/>
              <a:t>7</a:t>
            </a:fld>
            <a:endParaRPr lang="nl-NL"/>
          </a:p>
        </p:txBody>
      </p:sp>
    </p:spTree>
    <p:extLst>
      <p:ext uri="{BB962C8B-B14F-4D97-AF65-F5344CB8AC3E}">
        <p14:creationId xmlns:p14="http://schemas.microsoft.com/office/powerpoint/2010/main" val="26199220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Deze afbeelding geeft de uitleg in de vorige notities duidelijker weer: de student studeert op de opleidingsschool (HR, ICLON etc.) en haalt hier de theorie op. Vervolgens moeten zij deze theorie toepassen op de stage school. Tegelijkertijd kunnen zij ook ervaringen vanuit de stageschool meenemen naar de opleiding en hierover sparren met medestudenten en docenten. Deze slide nadrukkelijk toelichten, omdat studenten vaak de link tussen de stageschool en de opleidingsschool missen. Hierdoor gebruiken zij geen literatuur in hun lessen en toetsen ze hun ervaringen ook niet aan de literatuur. De transferdagen worden hier ook voor ingezet: dat studenten de link tussen het instituut en de stageschool begrijpen.</a:t>
            </a:r>
          </a:p>
        </p:txBody>
      </p:sp>
      <p:sp>
        <p:nvSpPr>
          <p:cNvPr id="4" name="Tijdelijke aanduiding voor dianummer 3"/>
          <p:cNvSpPr>
            <a:spLocks noGrp="1"/>
          </p:cNvSpPr>
          <p:nvPr>
            <p:ph type="sldNum" sz="quarter" idx="5"/>
          </p:nvPr>
        </p:nvSpPr>
        <p:spPr/>
        <p:txBody>
          <a:bodyPr/>
          <a:lstStyle/>
          <a:p>
            <a:fld id="{F49B9CDA-D2B3-4D3B-AF1C-69ED10EA025B}" type="slidenum">
              <a:rPr lang="nl-NL" smtClean="0"/>
              <a:t>8</a:t>
            </a:fld>
            <a:endParaRPr lang="nl-NL"/>
          </a:p>
        </p:txBody>
      </p:sp>
    </p:spTree>
    <p:extLst>
      <p:ext uri="{BB962C8B-B14F-4D97-AF65-F5344CB8AC3E}">
        <p14:creationId xmlns:p14="http://schemas.microsoft.com/office/powerpoint/2010/main" val="785382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ea typeface="Calibri"/>
                <a:cs typeface="Calibri"/>
              </a:rPr>
              <a:t>De </a:t>
            </a:r>
            <a:r>
              <a:rPr lang="en-US" err="1">
                <a:ea typeface="Calibri"/>
                <a:cs typeface="Calibri"/>
              </a:rPr>
              <a:t>missie</a:t>
            </a:r>
            <a:r>
              <a:rPr lang="en-US">
                <a:ea typeface="Calibri"/>
                <a:cs typeface="Calibri"/>
              </a:rPr>
              <a:t> </a:t>
            </a:r>
            <a:r>
              <a:rPr lang="en-US" err="1">
                <a:ea typeface="Calibri"/>
                <a:cs typeface="Calibri"/>
              </a:rPr>
              <a:t>kan</a:t>
            </a:r>
            <a:r>
              <a:rPr lang="en-US">
                <a:ea typeface="Calibri"/>
                <a:cs typeface="Calibri"/>
              </a:rPr>
              <a:t> </a:t>
            </a:r>
            <a:r>
              <a:rPr lang="en-US" err="1">
                <a:ea typeface="Calibri"/>
                <a:cs typeface="Calibri"/>
              </a:rPr>
              <a:t>eventueel</a:t>
            </a:r>
            <a:r>
              <a:rPr lang="en-US">
                <a:ea typeface="Calibri"/>
                <a:cs typeface="Calibri"/>
              </a:rPr>
              <a:t> </a:t>
            </a:r>
            <a:r>
              <a:rPr lang="en-US" err="1">
                <a:ea typeface="Calibri"/>
                <a:cs typeface="Calibri"/>
              </a:rPr>
              <a:t>besproken</a:t>
            </a:r>
            <a:r>
              <a:rPr lang="en-US">
                <a:ea typeface="Calibri"/>
                <a:cs typeface="Calibri"/>
              </a:rPr>
              <a:t> </a:t>
            </a:r>
            <a:r>
              <a:rPr lang="en-US" err="1">
                <a:ea typeface="Calibri"/>
                <a:cs typeface="Calibri"/>
              </a:rPr>
              <a:t>worden</a:t>
            </a:r>
            <a:r>
              <a:rPr lang="en-US">
                <a:ea typeface="Calibri"/>
                <a:cs typeface="Calibri"/>
              </a:rPr>
              <a:t> met de </a:t>
            </a:r>
            <a:r>
              <a:rPr lang="en-US" err="1">
                <a:ea typeface="Calibri"/>
                <a:cs typeface="Calibri"/>
              </a:rPr>
              <a:t>studenten</a:t>
            </a:r>
            <a:r>
              <a:rPr lang="en-US">
                <a:ea typeface="Calibri"/>
                <a:cs typeface="Calibri"/>
              </a:rPr>
              <a:t>: </a:t>
            </a:r>
            <a:r>
              <a:rPr lang="en-US" err="1">
                <a:ea typeface="Calibri"/>
                <a:cs typeface="Calibri"/>
              </a:rPr>
              <a:t>snappen</a:t>
            </a:r>
            <a:r>
              <a:rPr lang="en-US">
                <a:ea typeface="Calibri"/>
                <a:cs typeface="Calibri"/>
              </a:rPr>
              <a:t> </a:t>
            </a:r>
            <a:r>
              <a:rPr lang="en-US" err="1">
                <a:ea typeface="Calibri"/>
                <a:cs typeface="Calibri"/>
              </a:rPr>
              <a:t>zij</a:t>
            </a:r>
            <a:r>
              <a:rPr lang="en-US">
                <a:ea typeface="Calibri"/>
                <a:cs typeface="Calibri"/>
              </a:rPr>
              <a:t> de </a:t>
            </a:r>
            <a:r>
              <a:rPr lang="en-US" err="1">
                <a:ea typeface="Calibri"/>
                <a:cs typeface="Calibri"/>
              </a:rPr>
              <a:t>strekking</a:t>
            </a:r>
            <a:r>
              <a:rPr lang="en-US">
                <a:ea typeface="Calibri"/>
                <a:cs typeface="Calibri"/>
              </a:rPr>
              <a:t> </a:t>
            </a:r>
            <a:r>
              <a:rPr lang="en-US" err="1">
                <a:ea typeface="Calibri"/>
                <a:cs typeface="Calibri"/>
              </a:rPr>
              <a:t>hiervan</a:t>
            </a:r>
            <a:r>
              <a:rPr lang="en-US">
                <a:ea typeface="Calibri"/>
                <a:cs typeface="Calibri"/>
              </a:rPr>
              <a:t>?</a:t>
            </a:r>
          </a:p>
        </p:txBody>
      </p:sp>
      <p:sp>
        <p:nvSpPr>
          <p:cNvPr id="4" name="Tijdelijke aanduiding voor dianummer 3"/>
          <p:cNvSpPr>
            <a:spLocks noGrp="1"/>
          </p:cNvSpPr>
          <p:nvPr>
            <p:ph type="sldNum" sz="quarter" idx="5"/>
          </p:nvPr>
        </p:nvSpPr>
        <p:spPr/>
        <p:txBody>
          <a:bodyPr/>
          <a:lstStyle/>
          <a:p>
            <a:fld id="{F49B9CDA-D2B3-4D3B-AF1C-69ED10EA025B}" type="slidenum">
              <a:rPr lang="nl-NL" smtClean="0"/>
              <a:t>9</a:t>
            </a:fld>
            <a:endParaRPr lang="nl-NL"/>
          </a:p>
        </p:txBody>
      </p:sp>
    </p:spTree>
    <p:extLst>
      <p:ext uri="{BB962C8B-B14F-4D97-AF65-F5344CB8AC3E}">
        <p14:creationId xmlns:p14="http://schemas.microsoft.com/office/powerpoint/2010/main" val="4144040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SLC ondersteunt studenten op hun opleiding. De IO is van belang aangezien dit de persoon is die het portfolio begeleidt en uiteindelijk gaat over de cijferbepaling en het afronden van de stage. Verder is het hier nogmaals belangrijk te benoemen dat studenten kennis vanuit de vakgroep moeten meenemen naar de stagepraktijk.</a:t>
            </a:r>
          </a:p>
        </p:txBody>
      </p:sp>
      <p:sp>
        <p:nvSpPr>
          <p:cNvPr id="4" name="Tijdelijke aanduiding voor dianummer 3"/>
          <p:cNvSpPr>
            <a:spLocks noGrp="1"/>
          </p:cNvSpPr>
          <p:nvPr>
            <p:ph type="sldNum" sz="quarter" idx="5"/>
          </p:nvPr>
        </p:nvSpPr>
        <p:spPr/>
        <p:txBody>
          <a:bodyPr/>
          <a:lstStyle/>
          <a:p>
            <a:fld id="{F49B9CDA-D2B3-4D3B-AF1C-69ED10EA025B}" type="slidenum">
              <a:rPr lang="nl-NL" smtClean="0"/>
              <a:t>10</a:t>
            </a:fld>
            <a:endParaRPr lang="nl-NL"/>
          </a:p>
        </p:txBody>
      </p:sp>
    </p:spTree>
    <p:extLst>
      <p:ext uri="{BB962C8B-B14F-4D97-AF65-F5344CB8AC3E}">
        <p14:creationId xmlns:p14="http://schemas.microsoft.com/office/powerpoint/2010/main" val="34013491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F49B9CDA-D2B3-4D3B-AF1C-69ED10EA025B}" type="slidenum">
              <a:rPr lang="nl-NL" smtClean="0"/>
              <a:t>11</a:t>
            </a:fld>
            <a:endParaRPr lang="nl-NL"/>
          </a:p>
        </p:txBody>
      </p:sp>
    </p:spTree>
    <p:extLst>
      <p:ext uri="{BB962C8B-B14F-4D97-AF65-F5344CB8AC3E}">
        <p14:creationId xmlns:p14="http://schemas.microsoft.com/office/powerpoint/2010/main" val="13574063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cxnSp>
        <p:nvCxnSpPr>
          <p:cNvPr id="15" name="Straight Connector 14"/>
          <p:cNvCxnSpPr>
            <a:cxnSpLocks/>
          </p:cNvCxnSpPr>
          <p:nvPr/>
        </p:nvCxnSpPr>
        <p:spPr>
          <a:xfrm>
            <a:off x="1828800" y="5292813"/>
            <a:ext cx="14753478"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23204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8C3C58B-4D1F-57E0-B817-80FAF68DEACD}"/>
              </a:ext>
            </a:extLst>
          </p:cNvPr>
          <p:cNvSpPr>
            <a:spLocks noGrp="1"/>
          </p:cNvSpPr>
          <p:nvPr>
            <p:ph type="dt" sz="half" idx="10"/>
          </p:nvPr>
        </p:nvSpPr>
        <p:spPr/>
        <p:txBody>
          <a:bodyPr/>
          <a:lstStyle/>
          <a:p>
            <a:fld id="{1D4B00FD-FB08-4DB6-A799-A2038D0D92FD}" type="datetimeFigureOut">
              <a:rPr lang="nl-NL" smtClean="0"/>
              <a:t>18-12-2025</a:t>
            </a:fld>
            <a:endParaRPr lang="nl-NL"/>
          </a:p>
        </p:txBody>
      </p:sp>
      <p:sp>
        <p:nvSpPr>
          <p:cNvPr id="3" name="Tijdelijke aanduiding voor voettekst 2">
            <a:extLst>
              <a:ext uri="{FF2B5EF4-FFF2-40B4-BE49-F238E27FC236}">
                <a16:creationId xmlns:a16="http://schemas.microsoft.com/office/drawing/2014/main" id="{6B324327-F18F-2A1B-428E-62D58758F04F}"/>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66426767-96D2-0BB3-F5C2-BE9E7407D214}"/>
              </a:ext>
            </a:extLst>
          </p:cNvPr>
          <p:cNvSpPr>
            <a:spLocks noGrp="1"/>
          </p:cNvSpPr>
          <p:nvPr>
            <p:ph type="sldNum" sz="quarter" idx="12"/>
          </p:nvPr>
        </p:nvSpPr>
        <p:spPr/>
        <p:txBody>
          <a:bodyPr/>
          <a:lstStyle/>
          <a:p>
            <a:fld id="{9472A81E-E715-46B4-A1BC-A04116B1EECD}" type="slidenum">
              <a:rPr lang="nl-NL" smtClean="0"/>
              <a:t>‹nr.›</a:t>
            </a:fld>
            <a:endParaRPr lang="nl-NL"/>
          </a:p>
        </p:txBody>
      </p:sp>
    </p:spTree>
    <p:extLst>
      <p:ext uri="{BB962C8B-B14F-4D97-AF65-F5344CB8AC3E}">
        <p14:creationId xmlns:p14="http://schemas.microsoft.com/office/powerpoint/2010/main" val="25918160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DBF9C1-8E8E-DEC4-3D28-7E0E864C2A62}"/>
              </a:ext>
            </a:extLst>
          </p:cNvPr>
          <p:cNvSpPr>
            <a:spLocks noGrp="1"/>
          </p:cNvSpPr>
          <p:nvPr>
            <p:ph type="title"/>
          </p:nvPr>
        </p:nvSpPr>
        <p:spPr>
          <a:xfrm>
            <a:off x="1260475" y="685800"/>
            <a:ext cx="5897563" cy="24003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42FF83D9-3AE4-83BF-7084-8CCECF5D7877}"/>
              </a:ext>
            </a:extLst>
          </p:cNvPr>
          <p:cNvSpPr>
            <a:spLocks noGrp="1"/>
          </p:cNvSpPr>
          <p:nvPr>
            <p:ph idx="1"/>
          </p:nvPr>
        </p:nvSpPr>
        <p:spPr>
          <a:xfrm>
            <a:off x="7775575" y="1481138"/>
            <a:ext cx="9258300" cy="7310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45A65C00-A100-6694-318F-EB5A04CB6D5B}"/>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93D8FAEB-2650-9980-788F-CAA043BCB66C}"/>
              </a:ext>
            </a:extLst>
          </p:cNvPr>
          <p:cNvSpPr>
            <a:spLocks noGrp="1"/>
          </p:cNvSpPr>
          <p:nvPr>
            <p:ph type="dt" sz="half" idx="10"/>
          </p:nvPr>
        </p:nvSpPr>
        <p:spPr/>
        <p:txBody>
          <a:bodyPr/>
          <a:lstStyle/>
          <a:p>
            <a:fld id="{1D4B00FD-FB08-4DB6-A799-A2038D0D92FD}" type="datetimeFigureOut">
              <a:rPr lang="nl-NL" smtClean="0"/>
              <a:t>18-12-2025</a:t>
            </a:fld>
            <a:endParaRPr lang="nl-NL"/>
          </a:p>
        </p:txBody>
      </p:sp>
      <p:sp>
        <p:nvSpPr>
          <p:cNvPr id="6" name="Tijdelijke aanduiding voor voettekst 5">
            <a:extLst>
              <a:ext uri="{FF2B5EF4-FFF2-40B4-BE49-F238E27FC236}">
                <a16:creationId xmlns:a16="http://schemas.microsoft.com/office/drawing/2014/main" id="{63A2B5BD-27FE-EABE-680C-8CE1F22A44B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49278967-96D6-D310-E985-4CA527994F8A}"/>
              </a:ext>
            </a:extLst>
          </p:cNvPr>
          <p:cNvSpPr>
            <a:spLocks noGrp="1"/>
          </p:cNvSpPr>
          <p:nvPr>
            <p:ph type="sldNum" sz="quarter" idx="12"/>
          </p:nvPr>
        </p:nvSpPr>
        <p:spPr/>
        <p:txBody>
          <a:bodyPr/>
          <a:lstStyle/>
          <a:p>
            <a:fld id="{9472A81E-E715-46B4-A1BC-A04116B1EECD}" type="slidenum">
              <a:rPr lang="nl-NL" smtClean="0"/>
              <a:t>‹nr.›</a:t>
            </a:fld>
            <a:endParaRPr lang="nl-NL"/>
          </a:p>
        </p:txBody>
      </p:sp>
    </p:spTree>
    <p:extLst>
      <p:ext uri="{BB962C8B-B14F-4D97-AF65-F5344CB8AC3E}">
        <p14:creationId xmlns:p14="http://schemas.microsoft.com/office/powerpoint/2010/main" val="4619965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EFF373-86EF-9B60-5670-7C54F0D846E1}"/>
              </a:ext>
            </a:extLst>
          </p:cNvPr>
          <p:cNvSpPr>
            <a:spLocks noGrp="1"/>
          </p:cNvSpPr>
          <p:nvPr>
            <p:ph type="title"/>
          </p:nvPr>
        </p:nvSpPr>
        <p:spPr>
          <a:xfrm>
            <a:off x="1260475" y="685800"/>
            <a:ext cx="5897563" cy="24003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D40F2365-F0B3-12FB-51F5-C0541D58D583}"/>
              </a:ext>
            </a:extLst>
          </p:cNvPr>
          <p:cNvSpPr>
            <a:spLocks noGrp="1"/>
          </p:cNvSpPr>
          <p:nvPr>
            <p:ph type="pic" idx="1"/>
          </p:nvPr>
        </p:nvSpPr>
        <p:spPr>
          <a:xfrm>
            <a:off x="7775575" y="1481138"/>
            <a:ext cx="9258300" cy="73104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766840B7-B69A-00BA-5626-22E96F93C54D}"/>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14060D68-D6CC-BECB-089C-4061F6185D9F}"/>
              </a:ext>
            </a:extLst>
          </p:cNvPr>
          <p:cNvSpPr>
            <a:spLocks noGrp="1"/>
          </p:cNvSpPr>
          <p:nvPr>
            <p:ph type="dt" sz="half" idx="10"/>
          </p:nvPr>
        </p:nvSpPr>
        <p:spPr/>
        <p:txBody>
          <a:bodyPr/>
          <a:lstStyle/>
          <a:p>
            <a:fld id="{1D4B00FD-FB08-4DB6-A799-A2038D0D92FD}" type="datetimeFigureOut">
              <a:rPr lang="nl-NL" smtClean="0"/>
              <a:t>18-12-2025</a:t>
            </a:fld>
            <a:endParaRPr lang="nl-NL"/>
          </a:p>
        </p:txBody>
      </p:sp>
      <p:sp>
        <p:nvSpPr>
          <p:cNvPr id="6" name="Tijdelijke aanduiding voor voettekst 5">
            <a:extLst>
              <a:ext uri="{FF2B5EF4-FFF2-40B4-BE49-F238E27FC236}">
                <a16:creationId xmlns:a16="http://schemas.microsoft.com/office/drawing/2014/main" id="{22AB7C1C-8134-B765-3E32-2A063F26D86F}"/>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A5B446A9-6766-456A-B6D6-3656FD59DCCD}"/>
              </a:ext>
            </a:extLst>
          </p:cNvPr>
          <p:cNvSpPr>
            <a:spLocks noGrp="1"/>
          </p:cNvSpPr>
          <p:nvPr>
            <p:ph type="sldNum" sz="quarter" idx="12"/>
          </p:nvPr>
        </p:nvSpPr>
        <p:spPr/>
        <p:txBody>
          <a:bodyPr/>
          <a:lstStyle/>
          <a:p>
            <a:fld id="{9472A81E-E715-46B4-A1BC-A04116B1EECD}" type="slidenum">
              <a:rPr lang="nl-NL" smtClean="0"/>
              <a:t>‹nr.›</a:t>
            </a:fld>
            <a:endParaRPr lang="nl-NL"/>
          </a:p>
        </p:txBody>
      </p:sp>
    </p:spTree>
    <p:extLst>
      <p:ext uri="{BB962C8B-B14F-4D97-AF65-F5344CB8AC3E}">
        <p14:creationId xmlns:p14="http://schemas.microsoft.com/office/powerpoint/2010/main" val="10133040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FCC315-5F26-7EDC-2EC9-455176989BE9}"/>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16F71E1F-B198-4EC2-44DB-DC5ED2F276DF}"/>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88B75BD-B3B0-CD4F-CB80-CAEEEBB1B061}"/>
              </a:ext>
            </a:extLst>
          </p:cNvPr>
          <p:cNvSpPr>
            <a:spLocks noGrp="1"/>
          </p:cNvSpPr>
          <p:nvPr>
            <p:ph type="dt" sz="half" idx="10"/>
          </p:nvPr>
        </p:nvSpPr>
        <p:spPr/>
        <p:txBody>
          <a:bodyPr/>
          <a:lstStyle/>
          <a:p>
            <a:fld id="{1D4B00FD-FB08-4DB6-A799-A2038D0D92FD}" type="datetimeFigureOut">
              <a:rPr lang="nl-NL" smtClean="0"/>
              <a:t>18-12-2025</a:t>
            </a:fld>
            <a:endParaRPr lang="nl-NL"/>
          </a:p>
        </p:txBody>
      </p:sp>
      <p:sp>
        <p:nvSpPr>
          <p:cNvPr id="5" name="Tijdelijke aanduiding voor voettekst 4">
            <a:extLst>
              <a:ext uri="{FF2B5EF4-FFF2-40B4-BE49-F238E27FC236}">
                <a16:creationId xmlns:a16="http://schemas.microsoft.com/office/drawing/2014/main" id="{EAE9D523-6524-0E10-BABE-DEFBD9E847F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0A301EA-7DEB-A8AB-DD67-504B7D9AAC76}"/>
              </a:ext>
            </a:extLst>
          </p:cNvPr>
          <p:cNvSpPr>
            <a:spLocks noGrp="1"/>
          </p:cNvSpPr>
          <p:nvPr>
            <p:ph type="sldNum" sz="quarter" idx="12"/>
          </p:nvPr>
        </p:nvSpPr>
        <p:spPr/>
        <p:txBody>
          <a:bodyPr/>
          <a:lstStyle/>
          <a:p>
            <a:fld id="{9472A81E-E715-46B4-A1BC-A04116B1EECD}" type="slidenum">
              <a:rPr lang="nl-NL" smtClean="0"/>
              <a:t>‹nr.›</a:t>
            </a:fld>
            <a:endParaRPr lang="nl-NL"/>
          </a:p>
        </p:txBody>
      </p:sp>
    </p:spTree>
    <p:extLst>
      <p:ext uri="{BB962C8B-B14F-4D97-AF65-F5344CB8AC3E}">
        <p14:creationId xmlns:p14="http://schemas.microsoft.com/office/powerpoint/2010/main" val="17131891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6981BF4E-E589-C658-B50D-E77B2B712901}"/>
              </a:ext>
            </a:extLst>
          </p:cNvPr>
          <p:cNvSpPr>
            <a:spLocks noGrp="1"/>
          </p:cNvSpPr>
          <p:nvPr>
            <p:ph type="title" orient="vert"/>
          </p:nvPr>
        </p:nvSpPr>
        <p:spPr>
          <a:xfrm>
            <a:off x="13087350" y="547688"/>
            <a:ext cx="3943350" cy="8718550"/>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F4399184-5B46-F159-9D94-770D9C3D9B7F}"/>
              </a:ext>
            </a:extLst>
          </p:cNvPr>
          <p:cNvSpPr>
            <a:spLocks noGrp="1"/>
          </p:cNvSpPr>
          <p:nvPr>
            <p:ph type="body" orient="vert" idx="1"/>
          </p:nvPr>
        </p:nvSpPr>
        <p:spPr>
          <a:xfrm>
            <a:off x="1257300" y="547688"/>
            <a:ext cx="11677650" cy="8718550"/>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D76AABB-8313-CD51-5547-3AC5DBE30374}"/>
              </a:ext>
            </a:extLst>
          </p:cNvPr>
          <p:cNvSpPr>
            <a:spLocks noGrp="1"/>
          </p:cNvSpPr>
          <p:nvPr>
            <p:ph type="dt" sz="half" idx="10"/>
          </p:nvPr>
        </p:nvSpPr>
        <p:spPr/>
        <p:txBody>
          <a:bodyPr/>
          <a:lstStyle/>
          <a:p>
            <a:fld id="{1D4B00FD-FB08-4DB6-A799-A2038D0D92FD}" type="datetimeFigureOut">
              <a:rPr lang="nl-NL" smtClean="0"/>
              <a:t>18-12-2025</a:t>
            </a:fld>
            <a:endParaRPr lang="nl-NL"/>
          </a:p>
        </p:txBody>
      </p:sp>
      <p:sp>
        <p:nvSpPr>
          <p:cNvPr id="5" name="Tijdelijke aanduiding voor voettekst 4">
            <a:extLst>
              <a:ext uri="{FF2B5EF4-FFF2-40B4-BE49-F238E27FC236}">
                <a16:creationId xmlns:a16="http://schemas.microsoft.com/office/drawing/2014/main" id="{75F68C7E-8EFB-A025-87DA-8E0B703CBC3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884D6F7-F380-709E-F8DD-5391816A7243}"/>
              </a:ext>
            </a:extLst>
          </p:cNvPr>
          <p:cNvSpPr>
            <a:spLocks noGrp="1"/>
          </p:cNvSpPr>
          <p:nvPr>
            <p:ph type="sldNum" sz="quarter" idx="12"/>
          </p:nvPr>
        </p:nvSpPr>
        <p:spPr/>
        <p:txBody>
          <a:bodyPr/>
          <a:lstStyle/>
          <a:p>
            <a:fld id="{9472A81E-E715-46B4-A1BC-A04116B1EECD}" type="slidenum">
              <a:rPr lang="nl-NL" smtClean="0"/>
              <a:t>‹nr.›</a:t>
            </a:fld>
            <a:endParaRPr lang="nl-NL"/>
          </a:p>
        </p:txBody>
      </p:sp>
    </p:spTree>
    <p:extLst>
      <p:ext uri="{BB962C8B-B14F-4D97-AF65-F5344CB8AC3E}">
        <p14:creationId xmlns:p14="http://schemas.microsoft.com/office/powerpoint/2010/main" val="32969484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ED894E-5B19-DA3F-D9A0-90A25722EDD2}"/>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0E6DA05D-E70D-EAFA-E97C-0698812E6BAE}"/>
              </a:ext>
            </a:extLst>
          </p:cNvPr>
          <p:cNvSpPr>
            <a:spLocks noGrp="1"/>
          </p:cNvSpPr>
          <p:nvPr>
            <p:ph sz="half" idx="1"/>
          </p:nvPr>
        </p:nvSpPr>
        <p:spPr>
          <a:xfrm>
            <a:off x="1257300" y="2738438"/>
            <a:ext cx="7810500" cy="65278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3A2FE16A-C6C6-F15C-DED5-75E0D9CFB9F6}"/>
              </a:ext>
            </a:extLst>
          </p:cNvPr>
          <p:cNvSpPr>
            <a:spLocks noGrp="1"/>
          </p:cNvSpPr>
          <p:nvPr>
            <p:ph sz="half" idx="2"/>
          </p:nvPr>
        </p:nvSpPr>
        <p:spPr>
          <a:xfrm>
            <a:off x="9220200" y="2738438"/>
            <a:ext cx="7810500" cy="65278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B1912512-6E5B-3AD7-8478-5C5FCEABE485}"/>
              </a:ext>
            </a:extLst>
          </p:cNvPr>
          <p:cNvSpPr>
            <a:spLocks noGrp="1"/>
          </p:cNvSpPr>
          <p:nvPr>
            <p:ph type="dt" sz="half" idx="10"/>
          </p:nvPr>
        </p:nvSpPr>
        <p:spPr/>
        <p:txBody>
          <a:bodyPr/>
          <a:lstStyle/>
          <a:p>
            <a:fld id="{A1A9F75C-F7FA-4D1C-8B08-8B6048D83083}" type="datetimeFigureOut">
              <a:rPr lang="nl-NL" smtClean="0"/>
              <a:t>18-12-2025</a:t>
            </a:fld>
            <a:endParaRPr lang="nl-NL"/>
          </a:p>
        </p:txBody>
      </p:sp>
      <p:sp>
        <p:nvSpPr>
          <p:cNvPr id="6" name="Tijdelijke aanduiding voor voettekst 5">
            <a:extLst>
              <a:ext uri="{FF2B5EF4-FFF2-40B4-BE49-F238E27FC236}">
                <a16:creationId xmlns:a16="http://schemas.microsoft.com/office/drawing/2014/main" id="{113E3E02-36A6-A9CE-7AC1-92760E79157B}"/>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13B6A36-E931-7F55-943B-6D5C89D64A47}"/>
              </a:ext>
            </a:extLst>
          </p:cNvPr>
          <p:cNvSpPr>
            <a:spLocks noGrp="1"/>
          </p:cNvSpPr>
          <p:nvPr>
            <p:ph type="sldNum" sz="quarter" idx="12"/>
          </p:nvPr>
        </p:nvSpPr>
        <p:spPr/>
        <p:txBody>
          <a:bodyPr/>
          <a:lstStyle/>
          <a:p>
            <a:fld id="{642E797C-7139-47BD-AEF5-5E9BD07B5881}" type="slidenum">
              <a:rPr lang="nl-NL" smtClean="0"/>
              <a:t>‹nr.›</a:t>
            </a:fld>
            <a:endParaRPr lang="nl-NL"/>
          </a:p>
        </p:txBody>
      </p:sp>
    </p:spTree>
    <p:extLst>
      <p:ext uri="{BB962C8B-B14F-4D97-AF65-F5344CB8AC3E}">
        <p14:creationId xmlns:p14="http://schemas.microsoft.com/office/powerpoint/2010/main" val="41024733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AEE3B0-E523-15A6-8AF4-730B292AD6FC}"/>
              </a:ext>
            </a:extLst>
          </p:cNvPr>
          <p:cNvSpPr>
            <a:spLocks noGrp="1"/>
          </p:cNvSpPr>
          <p:nvPr>
            <p:ph type="title"/>
          </p:nvPr>
        </p:nvSpPr>
        <p:spPr>
          <a:xfrm>
            <a:off x="1260475" y="547688"/>
            <a:ext cx="15773400" cy="1989137"/>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6C27425C-F1E0-F2DE-E1B2-BFDE9ABC2D69}"/>
              </a:ext>
            </a:extLst>
          </p:cNvPr>
          <p:cNvSpPr>
            <a:spLocks noGrp="1"/>
          </p:cNvSpPr>
          <p:nvPr>
            <p:ph type="body" idx="1"/>
          </p:nvPr>
        </p:nvSpPr>
        <p:spPr>
          <a:xfrm>
            <a:off x="1260475" y="2522538"/>
            <a:ext cx="7735888"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ED92774A-5A98-566D-55DC-5AA777BF3A1E}"/>
              </a:ext>
            </a:extLst>
          </p:cNvPr>
          <p:cNvSpPr>
            <a:spLocks noGrp="1"/>
          </p:cNvSpPr>
          <p:nvPr>
            <p:ph sz="half" idx="2"/>
          </p:nvPr>
        </p:nvSpPr>
        <p:spPr>
          <a:xfrm>
            <a:off x="1260475" y="3757613"/>
            <a:ext cx="7735888" cy="552767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7418DC7E-F920-9FBF-B041-036BCAEBC26C}"/>
              </a:ext>
            </a:extLst>
          </p:cNvPr>
          <p:cNvSpPr>
            <a:spLocks noGrp="1"/>
          </p:cNvSpPr>
          <p:nvPr>
            <p:ph type="body" sz="quarter" idx="3"/>
          </p:nvPr>
        </p:nvSpPr>
        <p:spPr>
          <a:xfrm>
            <a:off x="9258300" y="2522538"/>
            <a:ext cx="7775575"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B71FFFFA-35D0-6505-367E-C8CD92E07C33}"/>
              </a:ext>
            </a:extLst>
          </p:cNvPr>
          <p:cNvSpPr>
            <a:spLocks noGrp="1"/>
          </p:cNvSpPr>
          <p:nvPr>
            <p:ph sz="quarter" idx="4"/>
          </p:nvPr>
        </p:nvSpPr>
        <p:spPr>
          <a:xfrm>
            <a:off x="9258300" y="3757613"/>
            <a:ext cx="7775575" cy="552767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F5DA460D-235E-0C14-97CE-F01FB50397F4}"/>
              </a:ext>
            </a:extLst>
          </p:cNvPr>
          <p:cNvSpPr>
            <a:spLocks noGrp="1"/>
          </p:cNvSpPr>
          <p:nvPr>
            <p:ph type="dt" sz="half" idx="10"/>
          </p:nvPr>
        </p:nvSpPr>
        <p:spPr/>
        <p:txBody>
          <a:bodyPr/>
          <a:lstStyle/>
          <a:p>
            <a:fld id="{A1A9F75C-F7FA-4D1C-8B08-8B6048D83083}" type="datetimeFigureOut">
              <a:rPr lang="nl-NL" smtClean="0"/>
              <a:t>18-12-2025</a:t>
            </a:fld>
            <a:endParaRPr lang="nl-NL"/>
          </a:p>
        </p:txBody>
      </p:sp>
      <p:sp>
        <p:nvSpPr>
          <p:cNvPr id="8" name="Tijdelijke aanduiding voor voettekst 7">
            <a:extLst>
              <a:ext uri="{FF2B5EF4-FFF2-40B4-BE49-F238E27FC236}">
                <a16:creationId xmlns:a16="http://schemas.microsoft.com/office/drawing/2014/main" id="{58E03FDA-72D0-03EE-5A50-A5ED090C366F}"/>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824E120C-D1C7-3E13-A6F5-44D79C6CC1DD}"/>
              </a:ext>
            </a:extLst>
          </p:cNvPr>
          <p:cNvSpPr>
            <a:spLocks noGrp="1"/>
          </p:cNvSpPr>
          <p:nvPr>
            <p:ph type="sldNum" sz="quarter" idx="12"/>
          </p:nvPr>
        </p:nvSpPr>
        <p:spPr/>
        <p:txBody>
          <a:bodyPr/>
          <a:lstStyle/>
          <a:p>
            <a:fld id="{642E797C-7139-47BD-AEF5-5E9BD07B5881}" type="slidenum">
              <a:rPr lang="nl-NL" smtClean="0"/>
              <a:t>‹nr.›</a:t>
            </a:fld>
            <a:endParaRPr lang="nl-NL"/>
          </a:p>
        </p:txBody>
      </p:sp>
    </p:spTree>
    <p:extLst>
      <p:ext uri="{BB962C8B-B14F-4D97-AF65-F5344CB8AC3E}">
        <p14:creationId xmlns:p14="http://schemas.microsoft.com/office/powerpoint/2010/main" val="37050807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C724CA-7029-611B-85F7-9851A970DE77}"/>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5F27D5DB-C55B-71C0-54B7-3B50DA9898FE}"/>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FE36EBE-37D8-9BEF-C026-C812A8770240}"/>
              </a:ext>
            </a:extLst>
          </p:cNvPr>
          <p:cNvSpPr>
            <a:spLocks noGrp="1"/>
          </p:cNvSpPr>
          <p:nvPr>
            <p:ph type="dt" sz="half" idx="10"/>
          </p:nvPr>
        </p:nvSpPr>
        <p:spPr/>
        <p:txBody>
          <a:bodyPr/>
          <a:lstStyle/>
          <a:p>
            <a:fld id="{A1A9F75C-F7FA-4D1C-8B08-8B6048D83083}" type="datetimeFigureOut">
              <a:rPr lang="nl-NL" smtClean="0"/>
              <a:t>18-12-2025</a:t>
            </a:fld>
            <a:endParaRPr lang="nl-NL"/>
          </a:p>
        </p:txBody>
      </p:sp>
      <p:sp>
        <p:nvSpPr>
          <p:cNvPr id="5" name="Tijdelijke aanduiding voor voettekst 4">
            <a:extLst>
              <a:ext uri="{FF2B5EF4-FFF2-40B4-BE49-F238E27FC236}">
                <a16:creationId xmlns:a16="http://schemas.microsoft.com/office/drawing/2014/main" id="{31DEAFB8-A192-2424-BFE9-81E79F59DEA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0ABD038-C650-9B69-0E19-3D7EC7E582D4}"/>
              </a:ext>
            </a:extLst>
          </p:cNvPr>
          <p:cNvSpPr>
            <a:spLocks noGrp="1"/>
          </p:cNvSpPr>
          <p:nvPr>
            <p:ph type="sldNum" sz="quarter" idx="12"/>
          </p:nvPr>
        </p:nvSpPr>
        <p:spPr/>
        <p:txBody>
          <a:bodyPr/>
          <a:lstStyle/>
          <a:p>
            <a:fld id="{642E797C-7139-47BD-AEF5-5E9BD07B5881}" type="slidenum">
              <a:rPr lang="nl-NL" smtClean="0"/>
              <a:t>‹nr.›</a:t>
            </a:fld>
            <a:endParaRPr lang="nl-NL"/>
          </a:p>
        </p:txBody>
      </p:sp>
    </p:spTree>
    <p:extLst>
      <p:ext uri="{BB962C8B-B14F-4D97-AF65-F5344CB8AC3E}">
        <p14:creationId xmlns:p14="http://schemas.microsoft.com/office/powerpoint/2010/main" val="28390097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DD7DF6-6898-9ADC-B684-202533D0F112}"/>
              </a:ext>
            </a:extLst>
          </p:cNvPr>
          <p:cNvSpPr>
            <a:spLocks noGrp="1"/>
          </p:cNvSpPr>
          <p:nvPr>
            <p:ph type="title"/>
          </p:nvPr>
        </p:nvSpPr>
        <p:spPr>
          <a:xfrm>
            <a:off x="1247775" y="2565400"/>
            <a:ext cx="15773400" cy="4278313"/>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55B951F5-7E86-9BBF-22DB-4E6FEDF04AD1}"/>
              </a:ext>
            </a:extLst>
          </p:cNvPr>
          <p:cNvSpPr>
            <a:spLocks noGrp="1"/>
          </p:cNvSpPr>
          <p:nvPr>
            <p:ph type="body" idx="1"/>
          </p:nvPr>
        </p:nvSpPr>
        <p:spPr>
          <a:xfrm>
            <a:off x="1247775" y="6884988"/>
            <a:ext cx="15773400" cy="22494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647167A8-3968-293F-3EB5-5D1B68B35F48}"/>
              </a:ext>
            </a:extLst>
          </p:cNvPr>
          <p:cNvSpPr>
            <a:spLocks noGrp="1"/>
          </p:cNvSpPr>
          <p:nvPr>
            <p:ph type="dt" sz="half" idx="10"/>
          </p:nvPr>
        </p:nvSpPr>
        <p:spPr/>
        <p:txBody>
          <a:bodyPr/>
          <a:lstStyle/>
          <a:p>
            <a:fld id="{A1A9F75C-F7FA-4D1C-8B08-8B6048D83083}" type="datetimeFigureOut">
              <a:rPr lang="nl-NL" smtClean="0"/>
              <a:t>18-12-2025</a:t>
            </a:fld>
            <a:endParaRPr lang="nl-NL"/>
          </a:p>
        </p:txBody>
      </p:sp>
      <p:sp>
        <p:nvSpPr>
          <p:cNvPr id="5" name="Tijdelijke aanduiding voor voettekst 4">
            <a:extLst>
              <a:ext uri="{FF2B5EF4-FFF2-40B4-BE49-F238E27FC236}">
                <a16:creationId xmlns:a16="http://schemas.microsoft.com/office/drawing/2014/main" id="{24937DF2-D6C5-379D-4452-D8AB8D2B80D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8256384-9770-57EA-3B77-E8CF3A28C743}"/>
              </a:ext>
            </a:extLst>
          </p:cNvPr>
          <p:cNvSpPr>
            <a:spLocks noGrp="1"/>
          </p:cNvSpPr>
          <p:nvPr>
            <p:ph type="sldNum" sz="quarter" idx="12"/>
          </p:nvPr>
        </p:nvSpPr>
        <p:spPr/>
        <p:txBody>
          <a:bodyPr/>
          <a:lstStyle/>
          <a:p>
            <a:fld id="{642E797C-7139-47BD-AEF5-5E9BD07B5881}" type="slidenum">
              <a:rPr lang="nl-NL" smtClean="0"/>
              <a:t>‹nr.›</a:t>
            </a:fld>
            <a:endParaRPr lang="nl-NL"/>
          </a:p>
        </p:txBody>
      </p:sp>
    </p:spTree>
    <p:extLst>
      <p:ext uri="{BB962C8B-B14F-4D97-AF65-F5344CB8AC3E}">
        <p14:creationId xmlns:p14="http://schemas.microsoft.com/office/powerpoint/2010/main" val="16587260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E1A29B-58E9-784F-5C45-18FC163B3F32}"/>
              </a:ext>
            </a:extLst>
          </p:cNvPr>
          <p:cNvSpPr>
            <a:spLocks noGrp="1"/>
          </p:cNvSpPr>
          <p:nvPr>
            <p:ph type="ctrTitle"/>
          </p:nvPr>
        </p:nvSpPr>
        <p:spPr>
          <a:xfrm>
            <a:off x="2286000" y="1684338"/>
            <a:ext cx="13716000" cy="35814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B47F9581-CA86-D931-1946-F3BE48D9EDCB}"/>
              </a:ext>
            </a:extLst>
          </p:cNvPr>
          <p:cNvSpPr>
            <a:spLocks noGrp="1"/>
          </p:cNvSpPr>
          <p:nvPr>
            <p:ph type="subTitle" idx="1"/>
          </p:nvPr>
        </p:nvSpPr>
        <p:spPr>
          <a:xfrm>
            <a:off x="2286000" y="5403850"/>
            <a:ext cx="13716000" cy="248285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505A0D1C-25A1-986C-499E-DC53D40F3D2B}"/>
              </a:ext>
            </a:extLst>
          </p:cNvPr>
          <p:cNvSpPr>
            <a:spLocks noGrp="1"/>
          </p:cNvSpPr>
          <p:nvPr>
            <p:ph type="dt" sz="half" idx="10"/>
          </p:nvPr>
        </p:nvSpPr>
        <p:spPr/>
        <p:txBody>
          <a:bodyPr/>
          <a:lstStyle/>
          <a:p>
            <a:fld id="{A1A9F75C-F7FA-4D1C-8B08-8B6048D83083}" type="datetimeFigureOut">
              <a:rPr lang="nl-NL" smtClean="0"/>
              <a:t>18-12-2025</a:t>
            </a:fld>
            <a:endParaRPr lang="nl-NL"/>
          </a:p>
        </p:txBody>
      </p:sp>
      <p:sp>
        <p:nvSpPr>
          <p:cNvPr id="5" name="Tijdelijke aanduiding voor voettekst 4">
            <a:extLst>
              <a:ext uri="{FF2B5EF4-FFF2-40B4-BE49-F238E27FC236}">
                <a16:creationId xmlns:a16="http://schemas.microsoft.com/office/drawing/2014/main" id="{C2205169-5615-9BA8-9DCE-689FF117EC5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658B110-16DB-87FF-D434-956659D140B5}"/>
              </a:ext>
            </a:extLst>
          </p:cNvPr>
          <p:cNvSpPr>
            <a:spLocks noGrp="1"/>
          </p:cNvSpPr>
          <p:nvPr>
            <p:ph type="sldNum" sz="quarter" idx="12"/>
          </p:nvPr>
        </p:nvSpPr>
        <p:spPr/>
        <p:txBody>
          <a:bodyPr/>
          <a:lstStyle/>
          <a:p>
            <a:fld id="{642E797C-7139-47BD-AEF5-5E9BD07B5881}" type="slidenum">
              <a:rPr lang="nl-NL" smtClean="0"/>
              <a:t>‹nr.›</a:t>
            </a:fld>
            <a:endParaRPr lang="nl-NL"/>
          </a:p>
        </p:txBody>
      </p:sp>
    </p:spTree>
    <p:extLst>
      <p:ext uri="{BB962C8B-B14F-4D97-AF65-F5344CB8AC3E}">
        <p14:creationId xmlns:p14="http://schemas.microsoft.com/office/powerpoint/2010/main" val="1977875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1331208" y="495555"/>
            <a:ext cx="5251073" cy="463802"/>
          </a:xfrm>
          <a:prstGeom prst="rect">
            <a:avLst/>
          </a:prstGeom>
        </p:spPr>
        <p:txBody>
          <a:bodyPr/>
          <a:lstStyle/>
          <a:p>
            <a:fld id="{1D8BD707-D9CF-40AE-B4C6-C98DA3205C09}" type="datetimeFigureOut">
              <a:rPr lang="en-US" smtClean="0"/>
              <a:pPr/>
              <a:t>12/18/2025</a:t>
            </a:fld>
            <a:endParaRPr lang="en-US"/>
          </a:p>
        </p:txBody>
      </p:sp>
      <p:sp>
        <p:nvSpPr>
          <p:cNvPr id="3" name="Footer Placeholder 2"/>
          <p:cNvSpPr>
            <a:spLocks noGrp="1"/>
          </p:cNvSpPr>
          <p:nvPr>
            <p:ph type="ftr" sz="quarter" idx="11"/>
          </p:nvPr>
        </p:nvSpPr>
        <p:spPr>
          <a:xfrm>
            <a:off x="2177369" y="493961"/>
            <a:ext cx="8908254" cy="463802"/>
          </a:xfrm>
          <a:prstGeom prst="rect">
            <a:avLst/>
          </a:prstGeom>
        </p:spPr>
        <p:txBody>
          <a:bodyPr/>
          <a:lstStyle/>
          <a:p>
            <a:endParaRPr lang="en-US"/>
          </a:p>
        </p:txBody>
      </p:sp>
      <p:sp>
        <p:nvSpPr>
          <p:cNvPr id="4" name="Slide Number Placeholder 3"/>
          <p:cNvSpPr>
            <a:spLocks noGrp="1"/>
          </p:cNvSpPr>
          <p:nvPr>
            <p:ph type="sldNum" sz="quarter" idx="12"/>
          </p:nvPr>
        </p:nvSpPr>
        <p:spPr>
          <a:xfrm>
            <a:off x="720091" y="1198460"/>
            <a:ext cx="1216529" cy="755367"/>
          </a:xfrm>
          <a:prstGeom prst="rect">
            <a:avLst/>
          </a:prstGeom>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23059515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284B92-4DBB-E288-A0AC-4666A91ADBFF}"/>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2D4E6E8D-6EDB-9589-357D-9F7B17B2853C}"/>
              </a:ext>
            </a:extLst>
          </p:cNvPr>
          <p:cNvSpPr>
            <a:spLocks noGrp="1"/>
          </p:cNvSpPr>
          <p:nvPr>
            <p:ph type="dt" sz="half" idx="10"/>
          </p:nvPr>
        </p:nvSpPr>
        <p:spPr/>
        <p:txBody>
          <a:bodyPr/>
          <a:lstStyle/>
          <a:p>
            <a:fld id="{A1A9F75C-F7FA-4D1C-8B08-8B6048D83083}" type="datetimeFigureOut">
              <a:rPr lang="nl-NL" smtClean="0"/>
              <a:t>18-12-2025</a:t>
            </a:fld>
            <a:endParaRPr lang="nl-NL"/>
          </a:p>
        </p:txBody>
      </p:sp>
      <p:sp>
        <p:nvSpPr>
          <p:cNvPr id="4" name="Tijdelijke aanduiding voor voettekst 3">
            <a:extLst>
              <a:ext uri="{FF2B5EF4-FFF2-40B4-BE49-F238E27FC236}">
                <a16:creationId xmlns:a16="http://schemas.microsoft.com/office/drawing/2014/main" id="{17BE5E6C-D855-6E6A-D4C1-4D2F376F5359}"/>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128566F6-E284-ADA9-D02B-F50F6597EE4F}"/>
              </a:ext>
            </a:extLst>
          </p:cNvPr>
          <p:cNvSpPr>
            <a:spLocks noGrp="1"/>
          </p:cNvSpPr>
          <p:nvPr>
            <p:ph type="sldNum" sz="quarter" idx="12"/>
          </p:nvPr>
        </p:nvSpPr>
        <p:spPr/>
        <p:txBody>
          <a:bodyPr/>
          <a:lstStyle/>
          <a:p>
            <a:fld id="{642E797C-7139-47BD-AEF5-5E9BD07B5881}" type="slidenum">
              <a:rPr lang="nl-NL" smtClean="0"/>
              <a:t>‹nr.›</a:t>
            </a:fld>
            <a:endParaRPr lang="nl-NL"/>
          </a:p>
        </p:txBody>
      </p:sp>
    </p:spTree>
    <p:extLst>
      <p:ext uri="{BB962C8B-B14F-4D97-AF65-F5344CB8AC3E}">
        <p14:creationId xmlns:p14="http://schemas.microsoft.com/office/powerpoint/2010/main" val="16455450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9F86B308-3482-F7DC-2425-83C549C6420C}"/>
              </a:ext>
            </a:extLst>
          </p:cNvPr>
          <p:cNvSpPr>
            <a:spLocks noGrp="1"/>
          </p:cNvSpPr>
          <p:nvPr>
            <p:ph type="dt" sz="half" idx="10"/>
          </p:nvPr>
        </p:nvSpPr>
        <p:spPr/>
        <p:txBody>
          <a:bodyPr/>
          <a:lstStyle/>
          <a:p>
            <a:fld id="{A1A9F75C-F7FA-4D1C-8B08-8B6048D83083}" type="datetimeFigureOut">
              <a:rPr lang="nl-NL" smtClean="0"/>
              <a:t>18-12-2025</a:t>
            </a:fld>
            <a:endParaRPr lang="nl-NL"/>
          </a:p>
        </p:txBody>
      </p:sp>
      <p:sp>
        <p:nvSpPr>
          <p:cNvPr id="3" name="Tijdelijke aanduiding voor voettekst 2">
            <a:extLst>
              <a:ext uri="{FF2B5EF4-FFF2-40B4-BE49-F238E27FC236}">
                <a16:creationId xmlns:a16="http://schemas.microsoft.com/office/drawing/2014/main" id="{8A3BE6FF-B4ED-7819-C5C9-21B4EF6B0F46}"/>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AA5EE7C1-825E-327C-4C8E-617BADCFAF5F}"/>
              </a:ext>
            </a:extLst>
          </p:cNvPr>
          <p:cNvSpPr>
            <a:spLocks noGrp="1"/>
          </p:cNvSpPr>
          <p:nvPr>
            <p:ph type="sldNum" sz="quarter" idx="12"/>
          </p:nvPr>
        </p:nvSpPr>
        <p:spPr/>
        <p:txBody>
          <a:bodyPr/>
          <a:lstStyle/>
          <a:p>
            <a:fld id="{642E797C-7139-47BD-AEF5-5E9BD07B5881}" type="slidenum">
              <a:rPr lang="nl-NL" smtClean="0"/>
              <a:t>‹nr.›</a:t>
            </a:fld>
            <a:endParaRPr lang="nl-NL"/>
          </a:p>
        </p:txBody>
      </p:sp>
    </p:spTree>
    <p:extLst>
      <p:ext uri="{BB962C8B-B14F-4D97-AF65-F5344CB8AC3E}">
        <p14:creationId xmlns:p14="http://schemas.microsoft.com/office/powerpoint/2010/main" val="21462272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F20A48-E48D-2872-138D-8949B5856400}"/>
              </a:ext>
            </a:extLst>
          </p:cNvPr>
          <p:cNvSpPr>
            <a:spLocks noGrp="1"/>
          </p:cNvSpPr>
          <p:nvPr>
            <p:ph type="title"/>
          </p:nvPr>
        </p:nvSpPr>
        <p:spPr>
          <a:xfrm>
            <a:off x="1260475" y="685800"/>
            <a:ext cx="5897563" cy="24003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325DF6BA-09DA-FA02-AE06-03637F9BFE17}"/>
              </a:ext>
            </a:extLst>
          </p:cNvPr>
          <p:cNvSpPr>
            <a:spLocks noGrp="1"/>
          </p:cNvSpPr>
          <p:nvPr>
            <p:ph idx="1"/>
          </p:nvPr>
        </p:nvSpPr>
        <p:spPr>
          <a:xfrm>
            <a:off x="7775575" y="1481138"/>
            <a:ext cx="9258300" cy="7310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5228DF0D-919C-E067-802D-41F21B4A15DD}"/>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1577CEF-BCB1-283D-A82A-9F41A88E9514}"/>
              </a:ext>
            </a:extLst>
          </p:cNvPr>
          <p:cNvSpPr>
            <a:spLocks noGrp="1"/>
          </p:cNvSpPr>
          <p:nvPr>
            <p:ph type="dt" sz="half" idx="10"/>
          </p:nvPr>
        </p:nvSpPr>
        <p:spPr/>
        <p:txBody>
          <a:bodyPr/>
          <a:lstStyle/>
          <a:p>
            <a:fld id="{A1A9F75C-F7FA-4D1C-8B08-8B6048D83083}" type="datetimeFigureOut">
              <a:rPr lang="nl-NL" smtClean="0"/>
              <a:t>18-12-2025</a:t>
            </a:fld>
            <a:endParaRPr lang="nl-NL"/>
          </a:p>
        </p:txBody>
      </p:sp>
      <p:sp>
        <p:nvSpPr>
          <p:cNvPr id="6" name="Tijdelijke aanduiding voor voettekst 5">
            <a:extLst>
              <a:ext uri="{FF2B5EF4-FFF2-40B4-BE49-F238E27FC236}">
                <a16:creationId xmlns:a16="http://schemas.microsoft.com/office/drawing/2014/main" id="{A6E9EF3E-CCC2-571D-D106-8AFB11959AE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B2D5CBAA-2480-5B72-A84A-9E04BAD59596}"/>
              </a:ext>
            </a:extLst>
          </p:cNvPr>
          <p:cNvSpPr>
            <a:spLocks noGrp="1"/>
          </p:cNvSpPr>
          <p:nvPr>
            <p:ph type="sldNum" sz="quarter" idx="12"/>
          </p:nvPr>
        </p:nvSpPr>
        <p:spPr/>
        <p:txBody>
          <a:bodyPr/>
          <a:lstStyle/>
          <a:p>
            <a:fld id="{642E797C-7139-47BD-AEF5-5E9BD07B5881}" type="slidenum">
              <a:rPr lang="nl-NL" smtClean="0"/>
              <a:t>‹nr.›</a:t>
            </a:fld>
            <a:endParaRPr lang="nl-NL"/>
          </a:p>
        </p:txBody>
      </p:sp>
    </p:spTree>
    <p:extLst>
      <p:ext uri="{BB962C8B-B14F-4D97-AF65-F5344CB8AC3E}">
        <p14:creationId xmlns:p14="http://schemas.microsoft.com/office/powerpoint/2010/main" val="2790689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89087E-9D02-8154-0D1A-35C70D6A416F}"/>
              </a:ext>
            </a:extLst>
          </p:cNvPr>
          <p:cNvSpPr>
            <a:spLocks noGrp="1"/>
          </p:cNvSpPr>
          <p:nvPr>
            <p:ph type="title"/>
          </p:nvPr>
        </p:nvSpPr>
        <p:spPr>
          <a:xfrm>
            <a:off x="1260475" y="685800"/>
            <a:ext cx="5897563" cy="24003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EB8D6241-C8C9-946A-9CC0-930BA48A11EF}"/>
              </a:ext>
            </a:extLst>
          </p:cNvPr>
          <p:cNvSpPr>
            <a:spLocks noGrp="1"/>
          </p:cNvSpPr>
          <p:nvPr>
            <p:ph type="pic" idx="1"/>
          </p:nvPr>
        </p:nvSpPr>
        <p:spPr>
          <a:xfrm>
            <a:off x="7775575" y="1481138"/>
            <a:ext cx="9258300" cy="73104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38C2B8C9-9C92-017B-4D3E-B60E76A95778}"/>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45D7C75A-F0E1-8BD3-2F19-DB2B8D16E0CB}"/>
              </a:ext>
            </a:extLst>
          </p:cNvPr>
          <p:cNvSpPr>
            <a:spLocks noGrp="1"/>
          </p:cNvSpPr>
          <p:nvPr>
            <p:ph type="dt" sz="half" idx="10"/>
          </p:nvPr>
        </p:nvSpPr>
        <p:spPr/>
        <p:txBody>
          <a:bodyPr/>
          <a:lstStyle/>
          <a:p>
            <a:fld id="{A1A9F75C-F7FA-4D1C-8B08-8B6048D83083}" type="datetimeFigureOut">
              <a:rPr lang="nl-NL" smtClean="0"/>
              <a:t>18-12-2025</a:t>
            </a:fld>
            <a:endParaRPr lang="nl-NL"/>
          </a:p>
        </p:txBody>
      </p:sp>
      <p:sp>
        <p:nvSpPr>
          <p:cNvPr id="6" name="Tijdelijke aanduiding voor voettekst 5">
            <a:extLst>
              <a:ext uri="{FF2B5EF4-FFF2-40B4-BE49-F238E27FC236}">
                <a16:creationId xmlns:a16="http://schemas.microsoft.com/office/drawing/2014/main" id="{E320ABC6-5BB3-1342-350B-B65A3AB1531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7046BACE-4CDC-51E1-5BBC-D26CE84D7AE6}"/>
              </a:ext>
            </a:extLst>
          </p:cNvPr>
          <p:cNvSpPr>
            <a:spLocks noGrp="1"/>
          </p:cNvSpPr>
          <p:nvPr>
            <p:ph type="sldNum" sz="quarter" idx="12"/>
          </p:nvPr>
        </p:nvSpPr>
        <p:spPr/>
        <p:txBody>
          <a:bodyPr/>
          <a:lstStyle/>
          <a:p>
            <a:fld id="{642E797C-7139-47BD-AEF5-5E9BD07B5881}" type="slidenum">
              <a:rPr lang="nl-NL" smtClean="0"/>
              <a:t>‹nr.›</a:t>
            </a:fld>
            <a:endParaRPr lang="nl-NL"/>
          </a:p>
        </p:txBody>
      </p:sp>
    </p:spTree>
    <p:extLst>
      <p:ext uri="{BB962C8B-B14F-4D97-AF65-F5344CB8AC3E}">
        <p14:creationId xmlns:p14="http://schemas.microsoft.com/office/powerpoint/2010/main" val="38399678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E6538E-5220-907A-C7E3-0C9A6B7FD801}"/>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76153E5E-12C1-63DC-6E9E-0B144D3233C4}"/>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6B539E4-1A29-2438-E95D-66AF3D52981E}"/>
              </a:ext>
            </a:extLst>
          </p:cNvPr>
          <p:cNvSpPr>
            <a:spLocks noGrp="1"/>
          </p:cNvSpPr>
          <p:nvPr>
            <p:ph type="dt" sz="half" idx="10"/>
          </p:nvPr>
        </p:nvSpPr>
        <p:spPr/>
        <p:txBody>
          <a:bodyPr/>
          <a:lstStyle/>
          <a:p>
            <a:fld id="{A1A9F75C-F7FA-4D1C-8B08-8B6048D83083}" type="datetimeFigureOut">
              <a:rPr lang="nl-NL" smtClean="0"/>
              <a:t>18-12-2025</a:t>
            </a:fld>
            <a:endParaRPr lang="nl-NL"/>
          </a:p>
        </p:txBody>
      </p:sp>
      <p:sp>
        <p:nvSpPr>
          <p:cNvPr id="5" name="Tijdelijke aanduiding voor voettekst 4">
            <a:extLst>
              <a:ext uri="{FF2B5EF4-FFF2-40B4-BE49-F238E27FC236}">
                <a16:creationId xmlns:a16="http://schemas.microsoft.com/office/drawing/2014/main" id="{F5FADFFB-AD45-47C4-8118-E59D8204F81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670B63C-8156-1F58-91C2-3A2D7805ED9D}"/>
              </a:ext>
            </a:extLst>
          </p:cNvPr>
          <p:cNvSpPr>
            <a:spLocks noGrp="1"/>
          </p:cNvSpPr>
          <p:nvPr>
            <p:ph type="sldNum" sz="quarter" idx="12"/>
          </p:nvPr>
        </p:nvSpPr>
        <p:spPr/>
        <p:txBody>
          <a:bodyPr/>
          <a:lstStyle/>
          <a:p>
            <a:fld id="{642E797C-7139-47BD-AEF5-5E9BD07B5881}" type="slidenum">
              <a:rPr lang="nl-NL" smtClean="0"/>
              <a:t>‹nr.›</a:t>
            </a:fld>
            <a:endParaRPr lang="nl-NL"/>
          </a:p>
        </p:txBody>
      </p:sp>
    </p:spTree>
    <p:extLst>
      <p:ext uri="{BB962C8B-B14F-4D97-AF65-F5344CB8AC3E}">
        <p14:creationId xmlns:p14="http://schemas.microsoft.com/office/powerpoint/2010/main" val="23379556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3E4B4C36-21F9-5006-373F-14280ACD4210}"/>
              </a:ext>
            </a:extLst>
          </p:cNvPr>
          <p:cNvSpPr>
            <a:spLocks noGrp="1"/>
          </p:cNvSpPr>
          <p:nvPr>
            <p:ph type="title" orient="vert"/>
          </p:nvPr>
        </p:nvSpPr>
        <p:spPr>
          <a:xfrm>
            <a:off x="13087350" y="547688"/>
            <a:ext cx="3943350" cy="8718550"/>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C2AB1F5A-4B61-6D59-1F0E-A797331ECD97}"/>
              </a:ext>
            </a:extLst>
          </p:cNvPr>
          <p:cNvSpPr>
            <a:spLocks noGrp="1"/>
          </p:cNvSpPr>
          <p:nvPr>
            <p:ph type="body" orient="vert" idx="1"/>
          </p:nvPr>
        </p:nvSpPr>
        <p:spPr>
          <a:xfrm>
            <a:off x="1257300" y="547688"/>
            <a:ext cx="11677650" cy="8718550"/>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865C057-9796-3776-B69F-5ECC35301998}"/>
              </a:ext>
            </a:extLst>
          </p:cNvPr>
          <p:cNvSpPr>
            <a:spLocks noGrp="1"/>
          </p:cNvSpPr>
          <p:nvPr>
            <p:ph type="dt" sz="half" idx="10"/>
          </p:nvPr>
        </p:nvSpPr>
        <p:spPr/>
        <p:txBody>
          <a:bodyPr/>
          <a:lstStyle/>
          <a:p>
            <a:fld id="{A1A9F75C-F7FA-4D1C-8B08-8B6048D83083}" type="datetimeFigureOut">
              <a:rPr lang="nl-NL" smtClean="0"/>
              <a:t>18-12-2025</a:t>
            </a:fld>
            <a:endParaRPr lang="nl-NL"/>
          </a:p>
        </p:txBody>
      </p:sp>
      <p:sp>
        <p:nvSpPr>
          <p:cNvPr id="5" name="Tijdelijke aanduiding voor voettekst 4">
            <a:extLst>
              <a:ext uri="{FF2B5EF4-FFF2-40B4-BE49-F238E27FC236}">
                <a16:creationId xmlns:a16="http://schemas.microsoft.com/office/drawing/2014/main" id="{D3C55AD9-4931-112C-FC4D-DCF186D11BB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2BF6035-C301-223C-8C43-0B971065B039}"/>
              </a:ext>
            </a:extLst>
          </p:cNvPr>
          <p:cNvSpPr>
            <a:spLocks noGrp="1"/>
          </p:cNvSpPr>
          <p:nvPr>
            <p:ph type="sldNum" sz="quarter" idx="12"/>
          </p:nvPr>
        </p:nvSpPr>
        <p:spPr/>
        <p:txBody>
          <a:bodyPr/>
          <a:lstStyle/>
          <a:p>
            <a:fld id="{642E797C-7139-47BD-AEF5-5E9BD07B5881}" type="slidenum">
              <a:rPr lang="nl-NL" smtClean="0"/>
              <a:t>‹nr.›</a:t>
            </a:fld>
            <a:endParaRPr lang="nl-NL"/>
          </a:p>
        </p:txBody>
      </p:sp>
    </p:spTree>
    <p:extLst>
      <p:ext uri="{BB962C8B-B14F-4D97-AF65-F5344CB8AC3E}">
        <p14:creationId xmlns:p14="http://schemas.microsoft.com/office/powerpoint/2010/main" val="36536556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ED894E-5B19-DA3F-D9A0-90A25722EDD2}"/>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0E6DA05D-E70D-EAFA-E97C-0698812E6BAE}"/>
              </a:ext>
            </a:extLst>
          </p:cNvPr>
          <p:cNvSpPr>
            <a:spLocks noGrp="1"/>
          </p:cNvSpPr>
          <p:nvPr>
            <p:ph sz="half" idx="1"/>
          </p:nvPr>
        </p:nvSpPr>
        <p:spPr>
          <a:xfrm>
            <a:off x="1257300" y="2738438"/>
            <a:ext cx="7810500" cy="65278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3A2FE16A-C6C6-F15C-DED5-75E0D9CFB9F6}"/>
              </a:ext>
            </a:extLst>
          </p:cNvPr>
          <p:cNvSpPr>
            <a:spLocks noGrp="1"/>
          </p:cNvSpPr>
          <p:nvPr>
            <p:ph sz="half" idx="2"/>
          </p:nvPr>
        </p:nvSpPr>
        <p:spPr>
          <a:xfrm>
            <a:off x="9220200" y="2738438"/>
            <a:ext cx="7810500" cy="65278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B1912512-6E5B-3AD7-8478-5C5FCEABE485}"/>
              </a:ext>
            </a:extLst>
          </p:cNvPr>
          <p:cNvSpPr>
            <a:spLocks noGrp="1"/>
          </p:cNvSpPr>
          <p:nvPr>
            <p:ph type="dt" sz="half" idx="10"/>
          </p:nvPr>
        </p:nvSpPr>
        <p:spPr/>
        <p:txBody>
          <a:bodyPr/>
          <a:lstStyle/>
          <a:p>
            <a:fld id="{A1A9F75C-F7FA-4D1C-8B08-8B6048D83083}" type="datetimeFigureOut">
              <a:rPr lang="nl-NL" smtClean="0"/>
              <a:t>18-12-2025</a:t>
            </a:fld>
            <a:endParaRPr lang="nl-NL"/>
          </a:p>
        </p:txBody>
      </p:sp>
      <p:sp>
        <p:nvSpPr>
          <p:cNvPr id="6" name="Tijdelijke aanduiding voor voettekst 5">
            <a:extLst>
              <a:ext uri="{FF2B5EF4-FFF2-40B4-BE49-F238E27FC236}">
                <a16:creationId xmlns:a16="http://schemas.microsoft.com/office/drawing/2014/main" id="{113E3E02-36A6-A9CE-7AC1-92760E79157B}"/>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13B6A36-E931-7F55-943B-6D5C89D64A47}"/>
              </a:ext>
            </a:extLst>
          </p:cNvPr>
          <p:cNvSpPr>
            <a:spLocks noGrp="1"/>
          </p:cNvSpPr>
          <p:nvPr>
            <p:ph type="sldNum" sz="quarter" idx="12"/>
          </p:nvPr>
        </p:nvSpPr>
        <p:spPr/>
        <p:txBody>
          <a:bodyPr/>
          <a:lstStyle/>
          <a:p>
            <a:fld id="{642E797C-7139-47BD-AEF5-5E9BD07B5881}" type="slidenum">
              <a:rPr lang="nl-NL" smtClean="0"/>
              <a:t>‹nr.›</a:t>
            </a:fld>
            <a:endParaRPr lang="nl-NL"/>
          </a:p>
        </p:txBody>
      </p:sp>
    </p:spTree>
    <p:extLst>
      <p:ext uri="{BB962C8B-B14F-4D97-AF65-F5344CB8AC3E}">
        <p14:creationId xmlns:p14="http://schemas.microsoft.com/office/powerpoint/2010/main" val="18928752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AEE3B0-E523-15A6-8AF4-730B292AD6FC}"/>
              </a:ext>
            </a:extLst>
          </p:cNvPr>
          <p:cNvSpPr>
            <a:spLocks noGrp="1"/>
          </p:cNvSpPr>
          <p:nvPr>
            <p:ph type="title"/>
          </p:nvPr>
        </p:nvSpPr>
        <p:spPr>
          <a:xfrm>
            <a:off x="1260475" y="547689"/>
            <a:ext cx="15773400" cy="1395412"/>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6C27425C-F1E0-F2DE-E1B2-BFDE9ABC2D69}"/>
              </a:ext>
            </a:extLst>
          </p:cNvPr>
          <p:cNvSpPr>
            <a:spLocks noGrp="1"/>
          </p:cNvSpPr>
          <p:nvPr>
            <p:ph type="body" idx="1"/>
          </p:nvPr>
        </p:nvSpPr>
        <p:spPr>
          <a:xfrm>
            <a:off x="1260475" y="2522538"/>
            <a:ext cx="7735888"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ED92774A-5A98-566D-55DC-5AA777BF3A1E}"/>
              </a:ext>
            </a:extLst>
          </p:cNvPr>
          <p:cNvSpPr>
            <a:spLocks noGrp="1"/>
          </p:cNvSpPr>
          <p:nvPr>
            <p:ph sz="half" idx="2"/>
          </p:nvPr>
        </p:nvSpPr>
        <p:spPr>
          <a:xfrm>
            <a:off x="1260475" y="3757613"/>
            <a:ext cx="7735888" cy="552767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7418DC7E-F920-9FBF-B041-036BCAEBC26C}"/>
              </a:ext>
            </a:extLst>
          </p:cNvPr>
          <p:cNvSpPr>
            <a:spLocks noGrp="1"/>
          </p:cNvSpPr>
          <p:nvPr>
            <p:ph type="body" sz="quarter" idx="3"/>
          </p:nvPr>
        </p:nvSpPr>
        <p:spPr>
          <a:xfrm>
            <a:off x="9258300" y="2522538"/>
            <a:ext cx="7775575"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B71FFFFA-35D0-6505-367E-C8CD92E07C33}"/>
              </a:ext>
            </a:extLst>
          </p:cNvPr>
          <p:cNvSpPr>
            <a:spLocks noGrp="1"/>
          </p:cNvSpPr>
          <p:nvPr>
            <p:ph sz="quarter" idx="4"/>
          </p:nvPr>
        </p:nvSpPr>
        <p:spPr>
          <a:xfrm>
            <a:off x="9258300" y="3757613"/>
            <a:ext cx="7775575" cy="552767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F5DA460D-235E-0C14-97CE-F01FB50397F4}"/>
              </a:ext>
            </a:extLst>
          </p:cNvPr>
          <p:cNvSpPr>
            <a:spLocks noGrp="1"/>
          </p:cNvSpPr>
          <p:nvPr>
            <p:ph type="dt" sz="half" idx="10"/>
          </p:nvPr>
        </p:nvSpPr>
        <p:spPr/>
        <p:txBody>
          <a:bodyPr/>
          <a:lstStyle/>
          <a:p>
            <a:fld id="{A1A9F75C-F7FA-4D1C-8B08-8B6048D83083}" type="datetimeFigureOut">
              <a:rPr lang="nl-NL" smtClean="0"/>
              <a:t>18-12-2025</a:t>
            </a:fld>
            <a:endParaRPr lang="nl-NL"/>
          </a:p>
        </p:txBody>
      </p:sp>
      <p:sp>
        <p:nvSpPr>
          <p:cNvPr id="8" name="Tijdelijke aanduiding voor voettekst 7">
            <a:extLst>
              <a:ext uri="{FF2B5EF4-FFF2-40B4-BE49-F238E27FC236}">
                <a16:creationId xmlns:a16="http://schemas.microsoft.com/office/drawing/2014/main" id="{58E03FDA-72D0-03EE-5A50-A5ED090C366F}"/>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824E120C-D1C7-3E13-A6F5-44D79C6CC1DD}"/>
              </a:ext>
            </a:extLst>
          </p:cNvPr>
          <p:cNvSpPr>
            <a:spLocks noGrp="1"/>
          </p:cNvSpPr>
          <p:nvPr>
            <p:ph type="sldNum" sz="quarter" idx="12"/>
          </p:nvPr>
        </p:nvSpPr>
        <p:spPr/>
        <p:txBody>
          <a:bodyPr/>
          <a:lstStyle/>
          <a:p>
            <a:fld id="{642E797C-7139-47BD-AEF5-5E9BD07B5881}" type="slidenum">
              <a:rPr lang="nl-NL" smtClean="0"/>
              <a:t>‹nr.›</a:t>
            </a:fld>
            <a:endParaRPr lang="nl-NL"/>
          </a:p>
        </p:txBody>
      </p:sp>
    </p:spTree>
    <p:extLst>
      <p:ext uri="{BB962C8B-B14F-4D97-AF65-F5344CB8AC3E}">
        <p14:creationId xmlns:p14="http://schemas.microsoft.com/office/powerpoint/2010/main" val="12261515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C724CA-7029-611B-85F7-9851A970DE77}"/>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5F27D5DB-C55B-71C0-54B7-3B50DA9898FE}"/>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FE36EBE-37D8-9BEF-C026-C812A8770240}"/>
              </a:ext>
            </a:extLst>
          </p:cNvPr>
          <p:cNvSpPr>
            <a:spLocks noGrp="1"/>
          </p:cNvSpPr>
          <p:nvPr>
            <p:ph type="dt" sz="half" idx="10"/>
          </p:nvPr>
        </p:nvSpPr>
        <p:spPr/>
        <p:txBody>
          <a:bodyPr/>
          <a:lstStyle/>
          <a:p>
            <a:fld id="{A1A9F75C-F7FA-4D1C-8B08-8B6048D83083}" type="datetimeFigureOut">
              <a:rPr lang="nl-NL" smtClean="0"/>
              <a:t>18-12-2025</a:t>
            </a:fld>
            <a:endParaRPr lang="nl-NL"/>
          </a:p>
        </p:txBody>
      </p:sp>
      <p:sp>
        <p:nvSpPr>
          <p:cNvPr id="5" name="Tijdelijke aanduiding voor voettekst 4">
            <a:extLst>
              <a:ext uri="{FF2B5EF4-FFF2-40B4-BE49-F238E27FC236}">
                <a16:creationId xmlns:a16="http://schemas.microsoft.com/office/drawing/2014/main" id="{31DEAFB8-A192-2424-BFE9-81E79F59DEA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0ABD038-C650-9B69-0E19-3D7EC7E582D4}"/>
              </a:ext>
            </a:extLst>
          </p:cNvPr>
          <p:cNvSpPr>
            <a:spLocks noGrp="1"/>
          </p:cNvSpPr>
          <p:nvPr>
            <p:ph type="sldNum" sz="quarter" idx="12"/>
          </p:nvPr>
        </p:nvSpPr>
        <p:spPr/>
        <p:txBody>
          <a:bodyPr/>
          <a:lstStyle/>
          <a:p>
            <a:fld id="{642E797C-7139-47BD-AEF5-5E9BD07B5881}" type="slidenum">
              <a:rPr lang="nl-NL" smtClean="0"/>
              <a:t>‹nr.›</a:t>
            </a:fld>
            <a:endParaRPr lang="nl-NL"/>
          </a:p>
        </p:txBody>
      </p:sp>
    </p:spTree>
    <p:extLst>
      <p:ext uri="{BB962C8B-B14F-4D97-AF65-F5344CB8AC3E}">
        <p14:creationId xmlns:p14="http://schemas.microsoft.com/office/powerpoint/2010/main" val="37781190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DD7DF6-6898-9ADC-B684-202533D0F112}"/>
              </a:ext>
            </a:extLst>
          </p:cNvPr>
          <p:cNvSpPr>
            <a:spLocks noGrp="1"/>
          </p:cNvSpPr>
          <p:nvPr>
            <p:ph type="title"/>
          </p:nvPr>
        </p:nvSpPr>
        <p:spPr>
          <a:xfrm>
            <a:off x="1247775" y="2565400"/>
            <a:ext cx="15773400" cy="4278313"/>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55B951F5-7E86-9BBF-22DB-4E6FEDF04AD1}"/>
              </a:ext>
            </a:extLst>
          </p:cNvPr>
          <p:cNvSpPr>
            <a:spLocks noGrp="1"/>
          </p:cNvSpPr>
          <p:nvPr>
            <p:ph type="body" idx="1"/>
          </p:nvPr>
        </p:nvSpPr>
        <p:spPr>
          <a:xfrm>
            <a:off x="1247775" y="6884988"/>
            <a:ext cx="15773400" cy="22494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647167A8-3968-293F-3EB5-5D1B68B35F48}"/>
              </a:ext>
            </a:extLst>
          </p:cNvPr>
          <p:cNvSpPr>
            <a:spLocks noGrp="1"/>
          </p:cNvSpPr>
          <p:nvPr>
            <p:ph type="dt" sz="half" idx="10"/>
          </p:nvPr>
        </p:nvSpPr>
        <p:spPr/>
        <p:txBody>
          <a:bodyPr/>
          <a:lstStyle/>
          <a:p>
            <a:fld id="{A1A9F75C-F7FA-4D1C-8B08-8B6048D83083}" type="datetimeFigureOut">
              <a:rPr lang="nl-NL" smtClean="0"/>
              <a:t>18-12-2025</a:t>
            </a:fld>
            <a:endParaRPr lang="nl-NL"/>
          </a:p>
        </p:txBody>
      </p:sp>
      <p:sp>
        <p:nvSpPr>
          <p:cNvPr id="5" name="Tijdelijke aanduiding voor voettekst 4">
            <a:extLst>
              <a:ext uri="{FF2B5EF4-FFF2-40B4-BE49-F238E27FC236}">
                <a16:creationId xmlns:a16="http://schemas.microsoft.com/office/drawing/2014/main" id="{24937DF2-D6C5-379D-4452-D8AB8D2B80D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8256384-9770-57EA-3B77-E8CF3A28C743}"/>
              </a:ext>
            </a:extLst>
          </p:cNvPr>
          <p:cNvSpPr>
            <a:spLocks noGrp="1"/>
          </p:cNvSpPr>
          <p:nvPr>
            <p:ph type="sldNum" sz="quarter" idx="12"/>
          </p:nvPr>
        </p:nvSpPr>
        <p:spPr/>
        <p:txBody>
          <a:bodyPr/>
          <a:lstStyle/>
          <a:p>
            <a:fld id="{642E797C-7139-47BD-AEF5-5E9BD07B5881}" type="slidenum">
              <a:rPr lang="nl-NL" smtClean="0"/>
              <a:t>‹nr.›</a:t>
            </a:fld>
            <a:endParaRPr lang="nl-NL"/>
          </a:p>
        </p:txBody>
      </p:sp>
    </p:spTree>
    <p:extLst>
      <p:ext uri="{BB962C8B-B14F-4D97-AF65-F5344CB8AC3E}">
        <p14:creationId xmlns:p14="http://schemas.microsoft.com/office/powerpoint/2010/main" val="6333635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1331208" y="495555"/>
            <a:ext cx="5251073" cy="463802"/>
          </a:xfrm>
          <a:prstGeom prst="rect">
            <a:avLst/>
          </a:prstGeom>
        </p:spPr>
        <p:txBody>
          <a:bodyPr/>
          <a:lstStyle/>
          <a:p>
            <a:fld id="{1D8BD707-D9CF-40AE-B4C6-C98DA3205C09}" type="datetimeFigureOut">
              <a:rPr lang="en-US" smtClean="0"/>
              <a:pPr/>
              <a:t>12/18/2025</a:t>
            </a:fld>
            <a:endParaRPr lang="en-US"/>
          </a:p>
        </p:txBody>
      </p:sp>
      <p:sp>
        <p:nvSpPr>
          <p:cNvPr id="3" name="Footer Placeholder 2"/>
          <p:cNvSpPr>
            <a:spLocks noGrp="1"/>
          </p:cNvSpPr>
          <p:nvPr>
            <p:ph type="ftr" sz="quarter" idx="11"/>
          </p:nvPr>
        </p:nvSpPr>
        <p:spPr>
          <a:xfrm>
            <a:off x="2177369" y="493961"/>
            <a:ext cx="8908254" cy="463802"/>
          </a:xfrm>
          <a:prstGeom prst="rect">
            <a:avLst/>
          </a:prstGeom>
        </p:spPr>
        <p:txBody>
          <a:bodyPr/>
          <a:lstStyle/>
          <a:p>
            <a:endParaRPr lang="en-US"/>
          </a:p>
        </p:txBody>
      </p:sp>
      <p:sp>
        <p:nvSpPr>
          <p:cNvPr id="4" name="Slide Number Placeholder 3"/>
          <p:cNvSpPr>
            <a:spLocks noGrp="1"/>
          </p:cNvSpPr>
          <p:nvPr>
            <p:ph type="sldNum" sz="quarter" idx="12"/>
          </p:nvPr>
        </p:nvSpPr>
        <p:spPr>
          <a:xfrm>
            <a:off x="720091" y="1198460"/>
            <a:ext cx="1216529" cy="755367"/>
          </a:xfrm>
          <a:prstGeom prst="rect">
            <a:avLst/>
          </a:prstGeom>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24329251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E1A29B-58E9-784F-5C45-18FC163B3F32}"/>
              </a:ext>
            </a:extLst>
          </p:cNvPr>
          <p:cNvSpPr>
            <a:spLocks noGrp="1"/>
          </p:cNvSpPr>
          <p:nvPr>
            <p:ph type="ctrTitle"/>
          </p:nvPr>
        </p:nvSpPr>
        <p:spPr>
          <a:xfrm>
            <a:off x="2286000" y="1684338"/>
            <a:ext cx="13716000" cy="35814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B47F9581-CA86-D931-1946-F3BE48D9EDCB}"/>
              </a:ext>
            </a:extLst>
          </p:cNvPr>
          <p:cNvSpPr>
            <a:spLocks noGrp="1"/>
          </p:cNvSpPr>
          <p:nvPr>
            <p:ph type="subTitle" idx="1"/>
          </p:nvPr>
        </p:nvSpPr>
        <p:spPr>
          <a:xfrm>
            <a:off x="2286000" y="5403850"/>
            <a:ext cx="13716000" cy="248285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505A0D1C-25A1-986C-499E-DC53D40F3D2B}"/>
              </a:ext>
            </a:extLst>
          </p:cNvPr>
          <p:cNvSpPr>
            <a:spLocks noGrp="1"/>
          </p:cNvSpPr>
          <p:nvPr>
            <p:ph type="dt" sz="half" idx="10"/>
          </p:nvPr>
        </p:nvSpPr>
        <p:spPr/>
        <p:txBody>
          <a:bodyPr/>
          <a:lstStyle/>
          <a:p>
            <a:fld id="{A1A9F75C-F7FA-4D1C-8B08-8B6048D83083}" type="datetimeFigureOut">
              <a:rPr lang="nl-NL" smtClean="0"/>
              <a:t>18-12-2025</a:t>
            </a:fld>
            <a:endParaRPr lang="nl-NL"/>
          </a:p>
        </p:txBody>
      </p:sp>
      <p:sp>
        <p:nvSpPr>
          <p:cNvPr id="5" name="Tijdelijke aanduiding voor voettekst 4">
            <a:extLst>
              <a:ext uri="{FF2B5EF4-FFF2-40B4-BE49-F238E27FC236}">
                <a16:creationId xmlns:a16="http://schemas.microsoft.com/office/drawing/2014/main" id="{C2205169-5615-9BA8-9DCE-689FF117EC5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658B110-16DB-87FF-D434-956659D140B5}"/>
              </a:ext>
            </a:extLst>
          </p:cNvPr>
          <p:cNvSpPr>
            <a:spLocks noGrp="1"/>
          </p:cNvSpPr>
          <p:nvPr>
            <p:ph type="sldNum" sz="quarter" idx="12"/>
          </p:nvPr>
        </p:nvSpPr>
        <p:spPr/>
        <p:txBody>
          <a:bodyPr/>
          <a:lstStyle/>
          <a:p>
            <a:fld id="{642E797C-7139-47BD-AEF5-5E9BD07B5881}" type="slidenum">
              <a:rPr lang="nl-NL" smtClean="0"/>
              <a:t>‹nr.›</a:t>
            </a:fld>
            <a:endParaRPr lang="nl-NL"/>
          </a:p>
        </p:txBody>
      </p:sp>
    </p:spTree>
    <p:extLst>
      <p:ext uri="{BB962C8B-B14F-4D97-AF65-F5344CB8AC3E}">
        <p14:creationId xmlns:p14="http://schemas.microsoft.com/office/powerpoint/2010/main" val="36490700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284B92-4DBB-E288-A0AC-4666A91ADBFF}"/>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2D4E6E8D-6EDB-9589-357D-9F7B17B2853C}"/>
              </a:ext>
            </a:extLst>
          </p:cNvPr>
          <p:cNvSpPr>
            <a:spLocks noGrp="1"/>
          </p:cNvSpPr>
          <p:nvPr>
            <p:ph type="dt" sz="half" idx="10"/>
          </p:nvPr>
        </p:nvSpPr>
        <p:spPr/>
        <p:txBody>
          <a:bodyPr/>
          <a:lstStyle/>
          <a:p>
            <a:fld id="{A1A9F75C-F7FA-4D1C-8B08-8B6048D83083}" type="datetimeFigureOut">
              <a:rPr lang="nl-NL" smtClean="0"/>
              <a:t>18-12-2025</a:t>
            </a:fld>
            <a:endParaRPr lang="nl-NL"/>
          </a:p>
        </p:txBody>
      </p:sp>
      <p:sp>
        <p:nvSpPr>
          <p:cNvPr id="4" name="Tijdelijke aanduiding voor voettekst 3">
            <a:extLst>
              <a:ext uri="{FF2B5EF4-FFF2-40B4-BE49-F238E27FC236}">
                <a16:creationId xmlns:a16="http://schemas.microsoft.com/office/drawing/2014/main" id="{17BE5E6C-D855-6E6A-D4C1-4D2F376F5359}"/>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128566F6-E284-ADA9-D02B-F50F6597EE4F}"/>
              </a:ext>
            </a:extLst>
          </p:cNvPr>
          <p:cNvSpPr>
            <a:spLocks noGrp="1"/>
          </p:cNvSpPr>
          <p:nvPr>
            <p:ph type="sldNum" sz="quarter" idx="12"/>
          </p:nvPr>
        </p:nvSpPr>
        <p:spPr/>
        <p:txBody>
          <a:bodyPr/>
          <a:lstStyle/>
          <a:p>
            <a:fld id="{642E797C-7139-47BD-AEF5-5E9BD07B5881}" type="slidenum">
              <a:rPr lang="nl-NL" smtClean="0"/>
              <a:t>‹nr.›</a:t>
            </a:fld>
            <a:endParaRPr lang="nl-NL"/>
          </a:p>
        </p:txBody>
      </p:sp>
    </p:spTree>
    <p:extLst>
      <p:ext uri="{BB962C8B-B14F-4D97-AF65-F5344CB8AC3E}">
        <p14:creationId xmlns:p14="http://schemas.microsoft.com/office/powerpoint/2010/main" val="32191839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9F86B308-3482-F7DC-2425-83C549C6420C}"/>
              </a:ext>
            </a:extLst>
          </p:cNvPr>
          <p:cNvSpPr>
            <a:spLocks noGrp="1"/>
          </p:cNvSpPr>
          <p:nvPr>
            <p:ph type="dt" sz="half" idx="10"/>
          </p:nvPr>
        </p:nvSpPr>
        <p:spPr/>
        <p:txBody>
          <a:bodyPr/>
          <a:lstStyle/>
          <a:p>
            <a:fld id="{A1A9F75C-F7FA-4D1C-8B08-8B6048D83083}" type="datetimeFigureOut">
              <a:rPr lang="nl-NL" smtClean="0"/>
              <a:t>18-12-2025</a:t>
            </a:fld>
            <a:endParaRPr lang="nl-NL"/>
          </a:p>
        </p:txBody>
      </p:sp>
      <p:sp>
        <p:nvSpPr>
          <p:cNvPr id="3" name="Tijdelijke aanduiding voor voettekst 2">
            <a:extLst>
              <a:ext uri="{FF2B5EF4-FFF2-40B4-BE49-F238E27FC236}">
                <a16:creationId xmlns:a16="http://schemas.microsoft.com/office/drawing/2014/main" id="{8A3BE6FF-B4ED-7819-C5C9-21B4EF6B0F46}"/>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AA5EE7C1-825E-327C-4C8E-617BADCFAF5F}"/>
              </a:ext>
            </a:extLst>
          </p:cNvPr>
          <p:cNvSpPr>
            <a:spLocks noGrp="1"/>
          </p:cNvSpPr>
          <p:nvPr>
            <p:ph type="sldNum" sz="quarter" idx="12"/>
          </p:nvPr>
        </p:nvSpPr>
        <p:spPr/>
        <p:txBody>
          <a:bodyPr/>
          <a:lstStyle/>
          <a:p>
            <a:fld id="{642E797C-7139-47BD-AEF5-5E9BD07B5881}" type="slidenum">
              <a:rPr lang="nl-NL" smtClean="0"/>
              <a:t>‹nr.›</a:t>
            </a:fld>
            <a:endParaRPr lang="nl-NL"/>
          </a:p>
        </p:txBody>
      </p:sp>
    </p:spTree>
    <p:extLst>
      <p:ext uri="{BB962C8B-B14F-4D97-AF65-F5344CB8AC3E}">
        <p14:creationId xmlns:p14="http://schemas.microsoft.com/office/powerpoint/2010/main" val="38114652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F20A48-E48D-2872-138D-8949B5856400}"/>
              </a:ext>
            </a:extLst>
          </p:cNvPr>
          <p:cNvSpPr>
            <a:spLocks noGrp="1"/>
          </p:cNvSpPr>
          <p:nvPr>
            <p:ph type="title"/>
          </p:nvPr>
        </p:nvSpPr>
        <p:spPr>
          <a:xfrm>
            <a:off x="1260475" y="685800"/>
            <a:ext cx="5897563" cy="24003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325DF6BA-09DA-FA02-AE06-03637F9BFE17}"/>
              </a:ext>
            </a:extLst>
          </p:cNvPr>
          <p:cNvSpPr>
            <a:spLocks noGrp="1"/>
          </p:cNvSpPr>
          <p:nvPr>
            <p:ph idx="1"/>
          </p:nvPr>
        </p:nvSpPr>
        <p:spPr>
          <a:xfrm>
            <a:off x="7775575" y="1481138"/>
            <a:ext cx="9258300" cy="7310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5228DF0D-919C-E067-802D-41F21B4A15DD}"/>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1577CEF-BCB1-283D-A82A-9F41A88E9514}"/>
              </a:ext>
            </a:extLst>
          </p:cNvPr>
          <p:cNvSpPr>
            <a:spLocks noGrp="1"/>
          </p:cNvSpPr>
          <p:nvPr>
            <p:ph type="dt" sz="half" idx="10"/>
          </p:nvPr>
        </p:nvSpPr>
        <p:spPr/>
        <p:txBody>
          <a:bodyPr/>
          <a:lstStyle/>
          <a:p>
            <a:fld id="{A1A9F75C-F7FA-4D1C-8B08-8B6048D83083}" type="datetimeFigureOut">
              <a:rPr lang="nl-NL" smtClean="0"/>
              <a:t>18-12-2025</a:t>
            </a:fld>
            <a:endParaRPr lang="nl-NL"/>
          </a:p>
        </p:txBody>
      </p:sp>
      <p:sp>
        <p:nvSpPr>
          <p:cNvPr id="6" name="Tijdelijke aanduiding voor voettekst 5">
            <a:extLst>
              <a:ext uri="{FF2B5EF4-FFF2-40B4-BE49-F238E27FC236}">
                <a16:creationId xmlns:a16="http://schemas.microsoft.com/office/drawing/2014/main" id="{A6E9EF3E-CCC2-571D-D106-8AFB11959AE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B2D5CBAA-2480-5B72-A84A-9E04BAD59596}"/>
              </a:ext>
            </a:extLst>
          </p:cNvPr>
          <p:cNvSpPr>
            <a:spLocks noGrp="1"/>
          </p:cNvSpPr>
          <p:nvPr>
            <p:ph type="sldNum" sz="quarter" idx="12"/>
          </p:nvPr>
        </p:nvSpPr>
        <p:spPr/>
        <p:txBody>
          <a:bodyPr/>
          <a:lstStyle/>
          <a:p>
            <a:fld id="{642E797C-7139-47BD-AEF5-5E9BD07B5881}" type="slidenum">
              <a:rPr lang="nl-NL" smtClean="0"/>
              <a:t>‹nr.›</a:t>
            </a:fld>
            <a:endParaRPr lang="nl-NL"/>
          </a:p>
        </p:txBody>
      </p:sp>
    </p:spTree>
    <p:extLst>
      <p:ext uri="{BB962C8B-B14F-4D97-AF65-F5344CB8AC3E}">
        <p14:creationId xmlns:p14="http://schemas.microsoft.com/office/powerpoint/2010/main" val="23769365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89087E-9D02-8154-0D1A-35C70D6A416F}"/>
              </a:ext>
            </a:extLst>
          </p:cNvPr>
          <p:cNvSpPr>
            <a:spLocks noGrp="1"/>
          </p:cNvSpPr>
          <p:nvPr>
            <p:ph type="title"/>
          </p:nvPr>
        </p:nvSpPr>
        <p:spPr>
          <a:xfrm>
            <a:off x="1260475" y="685800"/>
            <a:ext cx="5897563" cy="24003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EB8D6241-C8C9-946A-9CC0-930BA48A11EF}"/>
              </a:ext>
            </a:extLst>
          </p:cNvPr>
          <p:cNvSpPr>
            <a:spLocks noGrp="1"/>
          </p:cNvSpPr>
          <p:nvPr>
            <p:ph type="pic" idx="1"/>
          </p:nvPr>
        </p:nvSpPr>
        <p:spPr>
          <a:xfrm>
            <a:off x="7775575" y="1481138"/>
            <a:ext cx="9258300" cy="73104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38C2B8C9-9C92-017B-4D3E-B60E76A95778}"/>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45D7C75A-F0E1-8BD3-2F19-DB2B8D16E0CB}"/>
              </a:ext>
            </a:extLst>
          </p:cNvPr>
          <p:cNvSpPr>
            <a:spLocks noGrp="1"/>
          </p:cNvSpPr>
          <p:nvPr>
            <p:ph type="dt" sz="half" idx="10"/>
          </p:nvPr>
        </p:nvSpPr>
        <p:spPr/>
        <p:txBody>
          <a:bodyPr/>
          <a:lstStyle/>
          <a:p>
            <a:fld id="{A1A9F75C-F7FA-4D1C-8B08-8B6048D83083}" type="datetimeFigureOut">
              <a:rPr lang="nl-NL" smtClean="0"/>
              <a:t>18-12-2025</a:t>
            </a:fld>
            <a:endParaRPr lang="nl-NL"/>
          </a:p>
        </p:txBody>
      </p:sp>
      <p:sp>
        <p:nvSpPr>
          <p:cNvPr id="6" name="Tijdelijke aanduiding voor voettekst 5">
            <a:extLst>
              <a:ext uri="{FF2B5EF4-FFF2-40B4-BE49-F238E27FC236}">
                <a16:creationId xmlns:a16="http://schemas.microsoft.com/office/drawing/2014/main" id="{E320ABC6-5BB3-1342-350B-B65A3AB1531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7046BACE-4CDC-51E1-5BBC-D26CE84D7AE6}"/>
              </a:ext>
            </a:extLst>
          </p:cNvPr>
          <p:cNvSpPr>
            <a:spLocks noGrp="1"/>
          </p:cNvSpPr>
          <p:nvPr>
            <p:ph type="sldNum" sz="quarter" idx="12"/>
          </p:nvPr>
        </p:nvSpPr>
        <p:spPr/>
        <p:txBody>
          <a:bodyPr/>
          <a:lstStyle/>
          <a:p>
            <a:fld id="{642E797C-7139-47BD-AEF5-5E9BD07B5881}" type="slidenum">
              <a:rPr lang="nl-NL" smtClean="0"/>
              <a:t>‹nr.›</a:t>
            </a:fld>
            <a:endParaRPr lang="nl-NL"/>
          </a:p>
        </p:txBody>
      </p:sp>
    </p:spTree>
    <p:extLst>
      <p:ext uri="{BB962C8B-B14F-4D97-AF65-F5344CB8AC3E}">
        <p14:creationId xmlns:p14="http://schemas.microsoft.com/office/powerpoint/2010/main" val="13199998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E6538E-5220-907A-C7E3-0C9A6B7FD801}"/>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76153E5E-12C1-63DC-6E9E-0B144D3233C4}"/>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6B539E4-1A29-2438-E95D-66AF3D52981E}"/>
              </a:ext>
            </a:extLst>
          </p:cNvPr>
          <p:cNvSpPr>
            <a:spLocks noGrp="1"/>
          </p:cNvSpPr>
          <p:nvPr>
            <p:ph type="dt" sz="half" idx="10"/>
          </p:nvPr>
        </p:nvSpPr>
        <p:spPr/>
        <p:txBody>
          <a:bodyPr/>
          <a:lstStyle/>
          <a:p>
            <a:fld id="{A1A9F75C-F7FA-4D1C-8B08-8B6048D83083}" type="datetimeFigureOut">
              <a:rPr lang="nl-NL" smtClean="0"/>
              <a:t>18-12-2025</a:t>
            </a:fld>
            <a:endParaRPr lang="nl-NL"/>
          </a:p>
        </p:txBody>
      </p:sp>
      <p:sp>
        <p:nvSpPr>
          <p:cNvPr id="5" name="Tijdelijke aanduiding voor voettekst 4">
            <a:extLst>
              <a:ext uri="{FF2B5EF4-FFF2-40B4-BE49-F238E27FC236}">
                <a16:creationId xmlns:a16="http://schemas.microsoft.com/office/drawing/2014/main" id="{F5FADFFB-AD45-47C4-8118-E59D8204F81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670B63C-8156-1F58-91C2-3A2D7805ED9D}"/>
              </a:ext>
            </a:extLst>
          </p:cNvPr>
          <p:cNvSpPr>
            <a:spLocks noGrp="1"/>
          </p:cNvSpPr>
          <p:nvPr>
            <p:ph type="sldNum" sz="quarter" idx="12"/>
          </p:nvPr>
        </p:nvSpPr>
        <p:spPr/>
        <p:txBody>
          <a:bodyPr/>
          <a:lstStyle/>
          <a:p>
            <a:fld id="{642E797C-7139-47BD-AEF5-5E9BD07B5881}" type="slidenum">
              <a:rPr lang="nl-NL" smtClean="0"/>
              <a:t>‹nr.›</a:t>
            </a:fld>
            <a:endParaRPr lang="nl-NL"/>
          </a:p>
        </p:txBody>
      </p:sp>
    </p:spTree>
    <p:extLst>
      <p:ext uri="{BB962C8B-B14F-4D97-AF65-F5344CB8AC3E}">
        <p14:creationId xmlns:p14="http://schemas.microsoft.com/office/powerpoint/2010/main" val="38958019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3E4B4C36-21F9-5006-373F-14280ACD4210}"/>
              </a:ext>
            </a:extLst>
          </p:cNvPr>
          <p:cNvSpPr>
            <a:spLocks noGrp="1"/>
          </p:cNvSpPr>
          <p:nvPr>
            <p:ph type="title" orient="vert"/>
          </p:nvPr>
        </p:nvSpPr>
        <p:spPr>
          <a:xfrm>
            <a:off x="13087350" y="547688"/>
            <a:ext cx="3943350" cy="8718550"/>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C2AB1F5A-4B61-6D59-1F0E-A797331ECD97}"/>
              </a:ext>
            </a:extLst>
          </p:cNvPr>
          <p:cNvSpPr>
            <a:spLocks noGrp="1"/>
          </p:cNvSpPr>
          <p:nvPr>
            <p:ph type="body" orient="vert" idx="1"/>
          </p:nvPr>
        </p:nvSpPr>
        <p:spPr>
          <a:xfrm>
            <a:off x="1257300" y="547688"/>
            <a:ext cx="11677650" cy="8718550"/>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865C057-9796-3776-B69F-5ECC35301998}"/>
              </a:ext>
            </a:extLst>
          </p:cNvPr>
          <p:cNvSpPr>
            <a:spLocks noGrp="1"/>
          </p:cNvSpPr>
          <p:nvPr>
            <p:ph type="dt" sz="half" idx="10"/>
          </p:nvPr>
        </p:nvSpPr>
        <p:spPr/>
        <p:txBody>
          <a:bodyPr/>
          <a:lstStyle/>
          <a:p>
            <a:fld id="{A1A9F75C-F7FA-4D1C-8B08-8B6048D83083}" type="datetimeFigureOut">
              <a:rPr lang="nl-NL" smtClean="0"/>
              <a:t>18-12-2025</a:t>
            </a:fld>
            <a:endParaRPr lang="nl-NL"/>
          </a:p>
        </p:txBody>
      </p:sp>
      <p:sp>
        <p:nvSpPr>
          <p:cNvPr id="5" name="Tijdelijke aanduiding voor voettekst 4">
            <a:extLst>
              <a:ext uri="{FF2B5EF4-FFF2-40B4-BE49-F238E27FC236}">
                <a16:creationId xmlns:a16="http://schemas.microsoft.com/office/drawing/2014/main" id="{D3C55AD9-4931-112C-FC4D-DCF186D11BB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2BF6035-C301-223C-8C43-0B971065B039}"/>
              </a:ext>
            </a:extLst>
          </p:cNvPr>
          <p:cNvSpPr>
            <a:spLocks noGrp="1"/>
          </p:cNvSpPr>
          <p:nvPr>
            <p:ph type="sldNum" sz="quarter" idx="12"/>
          </p:nvPr>
        </p:nvSpPr>
        <p:spPr/>
        <p:txBody>
          <a:bodyPr/>
          <a:lstStyle/>
          <a:p>
            <a:fld id="{642E797C-7139-47BD-AEF5-5E9BD07B5881}" type="slidenum">
              <a:rPr lang="nl-NL" smtClean="0"/>
              <a:t>‹nr.›</a:t>
            </a:fld>
            <a:endParaRPr lang="nl-NL"/>
          </a:p>
        </p:txBody>
      </p:sp>
    </p:spTree>
    <p:extLst>
      <p:ext uri="{BB962C8B-B14F-4D97-AF65-F5344CB8AC3E}">
        <p14:creationId xmlns:p14="http://schemas.microsoft.com/office/powerpoint/2010/main" val="27913036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DD7DF6-6898-9ADC-B684-202533D0F112}"/>
              </a:ext>
            </a:extLst>
          </p:cNvPr>
          <p:cNvSpPr>
            <a:spLocks noGrp="1"/>
          </p:cNvSpPr>
          <p:nvPr>
            <p:ph type="title"/>
          </p:nvPr>
        </p:nvSpPr>
        <p:spPr>
          <a:xfrm>
            <a:off x="1994003" y="2565400"/>
            <a:ext cx="15027171" cy="4278313"/>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55B951F5-7E86-9BBF-22DB-4E6FEDF04AD1}"/>
              </a:ext>
            </a:extLst>
          </p:cNvPr>
          <p:cNvSpPr>
            <a:spLocks noGrp="1"/>
          </p:cNvSpPr>
          <p:nvPr>
            <p:ph type="body" idx="1"/>
          </p:nvPr>
        </p:nvSpPr>
        <p:spPr>
          <a:xfrm>
            <a:off x="1984477" y="2565400"/>
            <a:ext cx="15036697" cy="4278313"/>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647167A8-3968-293F-3EB5-5D1B68B35F48}"/>
              </a:ext>
            </a:extLst>
          </p:cNvPr>
          <p:cNvSpPr>
            <a:spLocks noGrp="1"/>
          </p:cNvSpPr>
          <p:nvPr>
            <p:ph type="dt" sz="half" idx="10"/>
          </p:nvPr>
        </p:nvSpPr>
        <p:spPr/>
        <p:txBody>
          <a:bodyPr/>
          <a:lstStyle/>
          <a:p>
            <a:fld id="{A1A9F75C-F7FA-4D1C-8B08-8B6048D83083}" type="datetimeFigureOut">
              <a:rPr lang="nl-NL" smtClean="0"/>
              <a:t>18-12-2025</a:t>
            </a:fld>
            <a:endParaRPr lang="nl-NL"/>
          </a:p>
        </p:txBody>
      </p:sp>
      <p:sp>
        <p:nvSpPr>
          <p:cNvPr id="5" name="Tijdelijke aanduiding voor voettekst 4">
            <a:extLst>
              <a:ext uri="{FF2B5EF4-FFF2-40B4-BE49-F238E27FC236}">
                <a16:creationId xmlns:a16="http://schemas.microsoft.com/office/drawing/2014/main" id="{24937DF2-D6C5-379D-4452-D8AB8D2B80D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8256384-9770-57EA-3B77-E8CF3A28C743}"/>
              </a:ext>
            </a:extLst>
          </p:cNvPr>
          <p:cNvSpPr>
            <a:spLocks noGrp="1"/>
          </p:cNvSpPr>
          <p:nvPr>
            <p:ph type="sldNum" sz="quarter" idx="12"/>
          </p:nvPr>
        </p:nvSpPr>
        <p:spPr/>
        <p:txBody>
          <a:bodyPr/>
          <a:lstStyle/>
          <a:p>
            <a:fld id="{642E797C-7139-47BD-AEF5-5E9BD07B5881}" type="slidenum">
              <a:rPr lang="nl-NL" smtClean="0"/>
              <a:t>‹nr.›</a:t>
            </a:fld>
            <a:endParaRPr lang="nl-NL"/>
          </a:p>
        </p:txBody>
      </p:sp>
      <p:sp>
        <p:nvSpPr>
          <p:cNvPr id="7" name="Titel 1">
            <a:extLst>
              <a:ext uri="{FF2B5EF4-FFF2-40B4-BE49-F238E27FC236}">
                <a16:creationId xmlns:a16="http://schemas.microsoft.com/office/drawing/2014/main" id="{A267293F-95B0-0051-66F0-93AD34BEC65E}"/>
              </a:ext>
            </a:extLst>
          </p:cNvPr>
          <p:cNvSpPr txBox="1">
            <a:spLocks/>
          </p:cNvSpPr>
          <p:nvPr userDrawn="1"/>
        </p:nvSpPr>
        <p:spPr>
          <a:xfrm>
            <a:off x="1994004" y="30033"/>
            <a:ext cx="15036696" cy="19031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6000" b="1" kern="1200">
                <a:solidFill>
                  <a:schemeClr val="bg1"/>
                </a:solidFill>
                <a:latin typeface="Open Sans Bold" panose="020B0806030504020204" pitchFamily="34" charset="0"/>
                <a:ea typeface="Open Sans Bold" panose="020B0806030504020204" pitchFamily="34" charset="0"/>
                <a:cs typeface="Open Sans Bold" panose="020B0806030504020204" pitchFamily="34" charset="0"/>
              </a:defRPr>
            </a:lvl1pPr>
          </a:lstStyle>
          <a:p>
            <a:r>
              <a:rPr lang="nl-NL"/>
              <a:t>Klik om stijl te bewerken</a:t>
            </a:r>
          </a:p>
        </p:txBody>
      </p:sp>
    </p:spTree>
    <p:extLst>
      <p:ext uri="{BB962C8B-B14F-4D97-AF65-F5344CB8AC3E}">
        <p14:creationId xmlns:p14="http://schemas.microsoft.com/office/powerpoint/2010/main" val="24614254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ED894E-5B19-DA3F-D9A0-90A25722EDD2}"/>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0E6DA05D-E70D-EAFA-E97C-0698812E6BAE}"/>
              </a:ext>
            </a:extLst>
          </p:cNvPr>
          <p:cNvSpPr>
            <a:spLocks noGrp="1"/>
          </p:cNvSpPr>
          <p:nvPr>
            <p:ph sz="half" idx="1"/>
          </p:nvPr>
        </p:nvSpPr>
        <p:spPr>
          <a:xfrm>
            <a:off x="1257300" y="2738438"/>
            <a:ext cx="7810500" cy="65278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3A2FE16A-C6C6-F15C-DED5-75E0D9CFB9F6}"/>
              </a:ext>
            </a:extLst>
          </p:cNvPr>
          <p:cNvSpPr>
            <a:spLocks noGrp="1"/>
          </p:cNvSpPr>
          <p:nvPr>
            <p:ph sz="half" idx="2"/>
          </p:nvPr>
        </p:nvSpPr>
        <p:spPr>
          <a:xfrm>
            <a:off x="9220200" y="2738438"/>
            <a:ext cx="7810500" cy="65278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B1912512-6E5B-3AD7-8478-5C5FCEABE485}"/>
              </a:ext>
            </a:extLst>
          </p:cNvPr>
          <p:cNvSpPr>
            <a:spLocks noGrp="1"/>
          </p:cNvSpPr>
          <p:nvPr>
            <p:ph type="dt" sz="half" idx="10"/>
          </p:nvPr>
        </p:nvSpPr>
        <p:spPr/>
        <p:txBody>
          <a:bodyPr/>
          <a:lstStyle/>
          <a:p>
            <a:fld id="{A1A9F75C-F7FA-4D1C-8B08-8B6048D83083}" type="datetimeFigureOut">
              <a:rPr lang="nl-NL" smtClean="0"/>
              <a:t>18-12-2025</a:t>
            </a:fld>
            <a:endParaRPr lang="nl-NL"/>
          </a:p>
        </p:txBody>
      </p:sp>
      <p:sp>
        <p:nvSpPr>
          <p:cNvPr id="6" name="Tijdelijke aanduiding voor voettekst 5">
            <a:extLst>
              <a:ext uri="{FF2B5EF4-FFF2-40B4-BE49-F238E27FC236}">
                <a16:creationId xmlns:a16="http://schemas.microsoft.com/office/drawing/2014/main" id="{113E3E02-36A6-A9CE-7AC1-92760E79157B}"/>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13B6A36-E931-7F55-943B-6D5C89D64A47}"/>
              </a:ext>
            </a:extLst>
          </p:cNvPr>
          <p:cNvSpPr>
            <a:spLocks noGrp="1"/>
          </p:cNvSpPr>
          <p:nvPr>
            <p:ph type="sldNum" sz="quarter" idx="12"/>
          </p:nvPr>
        </p:nvSpPr>
        <p:spPr/>
        <p:txBody>
          <a:bodyPr/>
          <a:lstStyle/>
          <a:p>
            <a:fld id="{642E797C-7139-47BD-AEF5-5E9BD07B5881}" type="slidenum">
              <a:rPr lang="nl-NL" smtClean="0"/>
              <a:t>‹nr.›</a:t>
            </a:fld>
            <a:endParaRPr lang="nl-NL"/>
          </a:p>
        </p:txBody>
      </p:sp>
    </p:spTree>
    <p:extLst>
      <p:ext uri="{BB962C8B-B14F-4D97-AF65-F5344CB8AC3E}">
        <p14:creationId xmlns:p14="http://schemas.microsoft.com/office/powerpoint/2010/main" val="40031457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AEE3B0-E523-15A6-8AF4-730B292AD6FC}"/>
              </a:ext>
            </a:extLst>
          </p:cNvPr>
          <p:cNvSpPr>
            <a:spLocks noGrp="1"/>
          </p:cNvSpPr>
          <p:nvPr>
            <p:ph type="title"/>
          </p:nvPr>
        </p:nvSpPr>
        <p:spPr>
          <a:xfrm>
            <a:off x="1828800" y="7143"/>
            <a:ext cx="15773400" cy="1989137"/>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6C27425C-F1E0-F2DE-E1B2-BFDE9ABC2D69}"/>
              </a:ext>
            </a:extLst>
          </p:cNvPr>
          <p:cNvSpPr>
            <a:spLocks noGrp="1"/>
          </p:cNvSpPr>
          <p:nvPr>
            <p:ph type="body" idx="1"/>
          </p:nvPr>
        </p:nvSpPr>
        <p:spPr>
          <a:xfrm>
            <a:off x="1260475" y="2522538"/>
            <a:ext cx="7735888"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ED92774A-5A98-566D-55DC-5AA777BF3A1E}"/>
              </a:ext>
            </a:extLst>
          </p:cNvPr>
          <p:cNvSpPr>
            <a:spLocks noGrp="1"/>
          </p:cNvSpPr>
          <p:nvPr>
            <p:ph sz="half" idx="2"/>
          </p:nvPr>
        </p:nvSpPr>
        <p:spPr>
          <a:xfrm>
            <a:off x="1260475" y="3757613"/>
            <a:ext cx="7735888" cy="552767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7418DC7E-F920-9FBF-B041-036BCAEBC26C}"/>
              </a:ext>
            </a:extLst>
          </p:cNvPr>
          <p:cNvSpPr>
            <a:spLocks noGrp="1"/>
          </p:cNvSpPr>
          <p:nvPr>
            <p:ph type="body" sz="quarter" idx="3"/>
          </p:nvPr>
        </p:nvSpPr>
        <p:spPr>
          <a:xfrm>
            <a:off x="9258300" y="2522538"/>
            <a:ext cx="7775575"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B71FFFFA-35D0-6505-367E-C8CD92E07C33}"/>
              </a:ext>
            </a:extLst>
          </p:cNvPr>
          <p:cNvSpPr>
            <a:spLocks noGrp="1"/>
          </p:cNvSpPr>
          <p:nvPr>
            <p:ph sz="quarter" idx="4"/>
          </p:nvPr>
        </p:nvSpPr>
        <p:spPr>
          <a:xfrm>
            <a:off x="9258300" y="3757613"/>
            <a:ext cx="7775575" cy="552767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F5DA460D-235E-0C14-97CE-F01FB50397F4}"/>
              </a:ext>
            </a:extLst>
          </p:cNvPr>
          <p:cNvSpPr>
            <a:spLocks noGrp="1"/>
          </p:cNvSpPr>
          <p:nvPr>
            <p:ph type="dt" sz="half" idx="10"/>
          </p:nvPr>
        </p:nvSpPr>
        <p:spPr/>
        <p:txBody>
          <a:bodyPr/>
          <a:lstStyle/>
          <a:p>
            <a:fld id="{A1A9F75C-F7FA-4D1C-8B08-8B6048D83083}" type="datetimeFigureOut">
              <a:rPr lang="nl-NL" smtClean="0"/>
              <a:t>18-12-2025</a:t>
            </a:fld>
            <a:endParaRPr lang="nl-NL"/>
          </a:p>
        </p:txBody>
      </p:sp>
      <p:sp>
        <p:nvSpPr>
          <p:cNvPr id="8" name="Tijdelijke aanduiding voor voettekst 7">
            <a:extLst>
              <a:ext uri="{FF2B5EF4-FFF2-40B4-BE49-F238E27FC236}">
                <a16:creationId xmlns:a16="http://schemas.microsoft.com/office/drawing/2014/main" id="{58E03FDA-72D0-03EE-5A50-A5ED090C366F}"/>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824E120C-D1C7-3E13-A6F5-44D79C6CC1DD}"/>
              </a:ext>
            </a:extLst>
          </p:cNvPr>
          <p:cNvSpPr>
            <a:spLocks noGrp="1"/>
          </p:cNvSpPr>
          <p:nvPr>
            <p:ph type="sldNum" sz="quarter" idx="12"/>
          </p:nvPr>
        </p:nvSpPr>
        <p:spPr/>
        <p:txBody>
          <a:bodyPr/>
          <a:lstStyle/>
          <a:p>
            <a:fld id="{642E797C-7139-47BD-AEF5-5E9BD07B5881}" type="slidenum">
              <a:rPr lang="nl-NL" smtClean="0"/>
              <a:t>‹nr.›</a:t>
            </a:fld>
            <a:endParaRPr lang="nl-NL"/>
          </a:p>
        </p:txBody>
      </p:sp>
    </p:spTree>
    <p:extLst>
      <p:ext uri="{BB962C8B-B14F-4D97-AF65-F5344CB8AC3E}">
        <p14:creationId xmlns:p14="http://schemas.microsoft.com/office/powerpoint/2010/main" val="3148386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276683-7CF5-4FFE-FB08-DB1F28D05222}"/>
              </a:ext>
            </a:extLst>
          </p:cNvPr>
          <p:cNvSpPr>
            <a:spLocks noGrp="1"/>
          </p:cNvSpPr>
          <p:nvPr>
            <p:ph type="ctrTitle"/>
          </p:nvPr>
        </p:nvSpPr>
        <p:spPr>
          <a:xfrm>
            <a:off x="2286000" y="1684338"/>
            <a:ext cx="13716000" cy="35814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CEAAC210-B68C-70EF-F562-FE7CA710C52F}"/>
              </a:ext>
            </a:extLst>
          </p:cNvPr>
          <p:cNvSpPr>
            <a:spLocks noGrp="1"/>
          </p:cNvSpPr>
          <p:nvPr>
            <p:ph type="subTitle" idx="1"/>
          </p:nvPr>
        </p:nvSpPr>
        <p:spPr>
          <a:xfrm>
            <a:off x="2286000" y="5403850"/>
            <a:ext cx="13716000" cy="248285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9B4A7410-B2A8-42D5-4646-99B78661CA12}"/>
              </a:ext>
            </a:extLst>
          </p:cNvPr>
          <p:cNvSpPr>
            <a:spLocks noGrp="1"/>
          </p:cNvSpPr>
          <p:nvPr>
            <p:ph type="dt" sz="half" idx="10"/>
          </p:nvPr>
        </p:nvSpPr>
        <p:spPr/>
        <p:txBody>
          <a:bodyPr/>
          <a:lstStyle/>
          <a:p>
            <a:fld id="{1D4B00FD-FB08-4DB6-A799-A2038D0D92FD}" type="datetimeFigureOut">
              <a:rPr lang="nl-NL" smtClean="0"/>
              <a:t>18-12-2025</a:t>
            </a:fld>
            <a:endParaRPr lang="nl-NL"/>
          </a:p>
        </p:txBody>
      </p:sp>
      <p:sp>
        <p:nvSpPr>
          <p:cNvPr id="5" name="Tijdelijke aanduiding voor voettekst 4">
            <a:extLst>
              <a:ext uri="{FF2B5EF4-FFF2-40B4-BE49-F238E27FC236}">
                <a16:creationId xmlns:a16="http://schemas.microsoft.com/office/drawing/2014/main" id="{9865FFC3-6802-48A8-56B3-4C8BC079118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D6C2221-6C03-3373-D2C8-577A122174DE}"/>
              </a:ext>
            </a:extLst>
          </p:cNvPr>
          <p:cNvSpPr>
            <a:spLocks noGrp="1"/>
          </p:cNvSpPr>
          <p:nvPr>
            <p:ph type="sldNum" sz="quarter" idx="12"/>
          </p:nvPr>
        </p:nvSpPr>
        <p:spPr/>
        <p:txBody>
          <a:bodyPr/>
          <a:lstStyle/>
          <a:p>
            <a:fld id="{9472A81E-E715-46B4-A1BC-A04116B1EECD}" type="slidenum">
              <a:rPr lang="nl-NL" smtClean="0"/>
              <a:t>‹nr.›</a:t>
            </a:fld>
            <a:endParaRPr lang="nl-NL"/>
          </a:p>
        </p:txBody>
      </p:sp>
    </p:spTree>
    <p:extLst>
      <p:ext uri="{BB962C8B-B14F-4D97-AF65-F5344CB8AC3E}">
        <p14:creationId xmlns:p14="http://schemas.microsoft.com/office/powerpoint/2010/main" val="6277481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opdracht en tekstva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AEE3B0-E523-15A6-8AF4-730B292AD6FC}"/>
              </a:ext>
            </a:extLst>
          </p:cNvPr>
          <p:cNvSpPr>
            <a:spLocks noGrp="1"/>
          </p:cNvSpPr>
          <p:nvPr>
            <p:ph type="title"/>
          </p:nvPr>
        </p:nvSpPr>
        <p:spPr>
          <a:xfrm>
            <a:off x="1828800" y="7143"/>
            <a:ext cx="15773400" cy="1989137"/>
          </a:xfrm>
        </p:spPr>
        <p:txBody>
          <a:bodyPr/>
          <a:lstStyle/>
          <a:p>
            <a:r>
              <a:rPr lang="nl-NL"/>
              <a:t>Klik om stijl te bewerken</a:t>
            </a:r>
          </a:p>
        </p:txBody>
      </p:sp>
      <p:sp>
        <p:nvSpPr>
          <p:cNvPr id="7" name="Tijdelijke aanduiding voor datum 6">
            <a:extLst>
              <a:ext uri="{FF2B5EF4-FFF2-40B4-BE49-F238E27FC236}">
                <a16:creationId xmlns:a16="http://schemas.microsoft.com/office/drawing/2014/main" id="{F5DA460D-235E-0C14-97CE-F01FB50397F4}"/>
              </a:ext>
            </a:extLst>
          </p:cNvPr>
          <p:cNvSpPr>
            <a:spLocks noGrp="1"/>
          </p:cNvSpPr>
          <p:nvPr>
            <p:ph type="dt" sz="half" idx="10"/>
          </p:nvPr>
        </p:nvSpPr>
        <p:spPr/>
        <p:txBody>
          <a:bodyPr/>
          <a:lstStyle/>
          <a:p>
            <a:fld id="{A1A9F75C-F7FA-4D1C-8B08-8B6048D83083}" type="datetimeFigureOut">
              <a:rPr lang="nl-NL" smtClean="0"/>
              <a:t>18-12-2025</a:t>
            </a:fld>
            <a:endParaRPr lang="nl-NL"/>
          </a:p>
        </p:txBody>
      </p:sp>
      <p:sp>
        <p:nvSpPr>
          <p:cNvPr id="8" name="Tijdelijke aanduiding voor voettekst 7">
            <a:extLst>
              <a:ext uri="{FF2B5EF4-FFF2-40B4-BE49-F238E27FC236}">
                <a16:creationId xmlns:a16="http://schemas.microsoft.com/office/drawing/2014/main" id="{58E03FDA-72D0-03EE-5A50-A5ED090C366F}"/>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824E120C-D1C7-3E13-A6F5-44D79C6CC1DD}"/>
              </a:ext>
            </a:extLst>
          </p:cNvPr>
          <p:cNvSpPr>
            <a:spLocks noGrp="1"/>
          </p:cNvSpPr>
          <p:nvPr>
            <p:ph type="sldNum" sz="quarter" idx="12"/>
          </p:nvPr>
        </p:nvSpPr>
        <p:spPr/>
        <p:txBody>
          <a:bodyPr/>
          <a:lstStyle/>
          <a:p>
            <a:fld id="{642E797C-7139-47BD-AEF5-5E9BD07B5881}" type="slidenum">
              <a:rPr lang="nl-NL" smtClean="0"/>
              <a:t>‹nr.›</a:t>
            </a:fld>
            <a:endParaRPr lang="nl-NL"/>
          </a:p>
        </p:txBody>
      </p:sp>
    </p:spTree>
    <p:extLst>
      <p:ext uri="{BB962C8B-B14F-4D97-AF65-F5344CB8AC3E}">
        <p14:creationId xmlns:p14="http://schemas.microsoft.com/office/powerpoint/2010/main" val="763783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C724CA-7029-611B-85F7-9851A970DE77}"/>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5F27D5DB-C55B-71C0-54B7-3B50DA9898FE}"/>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FE36EBE-37D8-9BEF-C026-C812A8770240}"/>
              </a:ext>
            </a:extLst>
          </p:cNvPr>
          <p:cNvSpPr>
            <a:spLocks noGrp="1"/>
          </p:cNvSpPr>
          <p:nvPr>
            <p:ph type="dt" sz="half" idx="10"/>
          </p:nvPr>
        </p:nvSpPr>
        <p:spPr/>
        <p:txBody>
          <a:bodyPr/>
          <a:lstStyle/>
          <a:p>
            <a:fld id="{A1A9F75C-F7FA-4D1C-8B08-8B6048D83083}" type="datetimeFigureOut">
              <a:rPr lang="nl-NL" smtClean="0"/>
              <a:t>18-12-2025</a:t>
            </a:fld>
            <a:endParaRPr lang="nl-NL"/>
          </a:p>
        </p:txBody>
      </p:sp>
      <p:sp>
        <p:nvSpPr>
          <p:cNvPr id="5" name="Tijdelijke aanduiding voor voettekst 4">
            <a:extLst>
              <a:ext uri="{FF2B5EF4-FFF2-40B4-BE49-F238E27FC236}">
                <a16:creationId xmlns:a16="http://schemas.microsoft.com/office/drawing/2014/main" id="{31DEAFB8-A192-2424-BFE9-81E79F59DEA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0ABD038-C650-9B69-0E19-3D7EC7E582D4}"/>
              </a:ext>
            </a:extLst>
          </p:cNvPr>
          <p:cNvSpPr>
            <a:spLocks noGrp="1"/>
          </p:cNvSpPr>
          <p:nvPr>
            <p:ph type="sldNum" sz="quarter" idx="12"/>
          </p:nvPr>
        </p:nvSpPr>
        <p:spPr/>
        <p:txBody>
          <a:bodyPr/>
          <a:lstStyle/>
          <a:p>
            <a:fld id="{642E797C-7139-47BD-AEF5-5E9BD07B5881}" type="slidenum">
              <a:rPr lang="nl-NL" smtClean="0"/>
              <a:t>‹nr.›</a:t>
            </a:fld>
            <a:endParaRPr lang="nl-NL"/>
          </a:p>
        </p:txBody>
      </p:sp>
    </p:spTree>
    <p:extLst>
      <p:ext uri="{BB962C8B-B14F-4D97-AF65-F5344CB8AC3E}">
        <p14:creationId xmlns:p14="http://schemas.microsoft.com/office/powerpoint/2010/main" val="25723819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284B92-4DBB-E288-A0AC-4666A91ADBFF}"/>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2D4E6E8D-6EDB-9589-357D-9F7B17B2853C}"/>
              </a:ext>
            </a:extLst>
          </p:cNvPr>
          <p:cNvSpPr>
            <a:spLocks noGrp="1"/>
          </p:cNvSpPr>
          <p:nvPr>
            <p:ph type="dt" sz="half" idx="10"/>
          </p:nvPr>
        </p:nvSpPr>
        <p:spPr/>
        <p:txBody>
          <a:bodyPr/>
          <a:lstStyle/>
          <a:p>
            <a:fld id="{A1A9F75C-F7FA-4D1C-8B08-8B6048D83083}" type="datetimeFigureOut">
              <a:rPr lang="nl-NL" smtClean="0"/>
              <a:t>18-12-2025</a:t>
            </a:fld>
            <a:endParaRPr lang="nl-NL"/>
          </a:p>
        </p:txBody>
      </p:sp>
      <p:sp>
        <p:nvSpPr>
          <p:cNvPr id="4" name="Tijdelijke aanduiding voor voettekst 3">
            <a:extLst>
              <a:ext uri="{FF2B5EF4-FFF2-40B4-BE49-F238E27FC236}">
                <a16:creationId xmlns:a16="http://schemas.microsoft.com/office/drawing/2014/main" id="{17BE5E6C-D855-6E6A-D4C1-4D2F376F5359}"/>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128566F6-E284-ADA9-D02B-F50F6597EE4F}"/>
              </a:ext>
            </a:extLst>
          </p:cNvPr>
          <p:cNvSpPr>
            <a:spLocks noGrp="1"/>
          </p:cNvSpPr>
          <p:nvPr>
            <p:ph type="sldNum" sz="quarter" idx="12"/>
          </p:nvPr>
        </p:nvSpPr>
        <p:spPr/>
        <p:txBody>
          <a:bodyPr/>
          <a:lstStyle/>
          <a:p>
            <a:fld id="{642E797C-7139-47BD-AEF5-5E9BD07B5881}" type="slidenum">
              <a:rPr lang="nl-NL" smtClean="0"/>
              <a:t>‹nr.›</a:t>
            </a:fld>
            <a:endParaRPr lang="nl-NL"/>
          </a:p>
        </p:txBody>
      </p:sp>
    </p:spTree>
    <p:extLst>
      <p:ext uri="{BB962C8B-B14F-4D97-AF65-F5344CB8AC3E}">
        <p14:creationId xmlns:p14="http://schemas.microsoft.com/office/powerpoint/2010/main" val="21537481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E6538E-5220-907A-C7E3-0C9A6B7FD801}"/>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76153E5E-12C1-63DC-6E9E-0B144D3233C4}"/>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6B539E4-1A29-2438-E95D-66AF3D52981E}"/>
              </a:ext>
            </a:extLst>
          </p:cNvPr>
          <p:cNvSpPr>
            <a:spLocks noGrp="1"/>
          </p:cNvSpPr>
          <p:nvPr>
            <p:ph type="dt" sz="half" idx="10"/>
          </p:nvPr>
        </p:nvSpPr>
        <p:spPr/>
        <p:txBody>
          <a:bodyPr/>
          <a:lstStyle/>
          <a:p>
            <a:fld id="{A1A9F75C-F7FA-4D1C-8B08-8B6048D83083}" type="datetimeFigureOut">
              <a:rPr lang="nl-NL" smtClean="0"/>
              <a:t>18-12-2025</a:t>
            </a:fld>
            <a:endParaRPr lang="nl-NL"/>
          </a:p>
        </p:txBody>
      </p:sp>
      <p:sp>
        <p:nvSpPr>
          <p:cNvPr id="5" name="Tijdelijke aanduiding voor voettekst 4">
            <a:extLst>
              <a:ext uri="{FF2B5EF4-FFF2-40B4-BE49-F238E27FC236}">
                <a16:creationId xmlns:a16="http://schemas.microsoft.com/office/drawing/2014/main" id="{F5FADFFB-AD45-47C4-8118-E59D8204F81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670B63C-8156-1F58-91C2-3A2D7805ED9D}"/>
              </a:ext>
            </a:extLst>
          </p:cNvPr>
          <p:cNvSpPr>
            <a:spLocks noGrp="1"/>
          </p:cNvSpPr>
          <p:nvPr>
            <p:ph type="sldNum" sz="quarter" idx="12"/>
          </p:nvPr>
        </p:nvSpPr>
        <p:spPr/>
        <p:txBody>
          <a:bodyPr/>
          <a:lstStyle/>
          <a:p>
            <a:fld id="{642E797C-7139-47BD-AEF5-5E9BD07B5881}" type="slidenum">
              <a:rPr lang="nl-NL" smtClean="0"/>
              <a:t>‹nr.›</a:t>
            </a:fld>
            <a:endParaRPr lang="nl-NL"/>
          </a:p>
        </p:txBody>
      </p:sp>
    </p:spTree>
    <p:extLst>
      <p:ext uri="{BB962C8B-B14F-4D97-AF65-F5344CB8AC3E}">
        <p14:creationId xmlns:p14="http://schemas.microsoft.com/office/powerpoint/2010/main" val="12340774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AB420E-23FE-0176-9739-7FDF68CE0CF5}"/>
              </a:ext>
            </a:extLst>
          </p:cNvPr>
          <p:cNvSpPr>
            <a:spLocks noGrp="1"/>
          </p:cNvSpPr>
          <p:nvPr>
            <p:ph type="ctrTitle"/>
          </p:nvPr>
        </p:nvSpPr>
        <p:spPr>
          <a:xfrm>
            <a:off x="2286000" y="1684338"/>
            <a:ext cx="13716000" cy="35814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08605601-F498-6552-BAD2-3E09CFBF7B90}"/>
              </a:ext>
            </a:extLst>
          </p:cNvPr>
          <p:cNvSpPr>
            <a:spLocks noGrp="1"/>
          </p:cNvSpPr>
          <p:nvPr>
            <p:ph type="subTitle" idx="1"/>
          </p:nvPr>
        </p:nvSpPr>
        <p:spPr>
          <a:xfrm>
            <a:off x="2286000" y="5403850"/>
            <a:ext cx="13716000" cy="248285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EAE5AADF-F969-930C-62A3-08E06CB63C26}"/>
              </a:ext>
            </a:extLst>
          </p:cNvPr>
          <p:cNvSpPr>
            <a:spLocks noGrp="1"/>
          </p:cNvSpPr>
          <p:nvPr>
            <p:ph type="dt" sz="half" idx="10"/>
          </p:nvPr>
        </p:nvSpPr>
        <p:spPr/>
        <p:txBody>
          <a:bodyPr/>
          <a:lstStyle/>
          <a:p>
            <a:fld id="{466E85EF-46CC-43E1-8FA4-906D18DD96B9}" type="datetimeFigureOut">
              <a:rPr lang="nl-NL" smtClean="0"/>
              <a:t>18-12-2025</a:t>
            </a:fld>
            <a:endParaRPr lang="nl-NL"/>
          </a:p>
        </p:txBody>
      </p:sp>
      <p:sp>
        <p:nvSpPr>
          <p:cNvPr id="5" name="Tijdelijke aanduiding voor voettekst 4">
            <a:extLst>
              <a:ext uri="{FF2B5EF4-FFF2-40B4-BE49-F238E27FC236}">
                <a16:creationId xmlns:a16="http://schemas.microsoft.com/office/drawing/2014/main" id="{C5D3A9D9-C400-14D4-5DF9-2C7E250BDAE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82A2025-4B87-28A0-110B-AB7C6C9FF1DA}"/>
              </a:ext>
            </a:extLst>
          </p:cNvPr>
          <p:cNvSpPr>
            <a:spLocks noGrp="1"/>
          </p:cNvSpPr>
          <p:nvPr>
            <p:ph type="sldNum" sz="quarter" idx="12"/>
          </p:nvPr>
        </p:nvSpPr>
        <p:spPr/>
        <p:txBody>
          <a:bodyPr/>
          <a:lstStyle/>
          <a:p>
            <a:fld id="{D7237A5E-D99D-4765-9B35-E26B38299482}" type="slidenum">
              <a:rPr lang="nl-NL" smtClean="0"/>
              <a:t>‹nr.›</a:t>
            </a:fld>
            <a:endParaRPr lang="nl-NL"/>
          </a:p>
        </p:txBody>
      </p:sp>
    </p:spTree>
    <p:extLst>
      <p:ext uri="{BB962C8B-B14F-4D97-AF65-F5344CB8AC3E}">
        <p14:creationId xmlns:p14="http://schemas.microsoft.com/office/powerpoint/2010/main" val="34935197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EB1A58-1FCB-C17B-1972-7E7AB8ABF840}"/>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36BB4F75-9B3A-5C3A-91B3-8359A9F2ED77}"/>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037C232-E0AA-F3E3-42FA-89ECDEA21080}"/>
              </a:ext>
            </a:extLst>
          </p:cNvPr>
          <p:cNvSpPr>
            <a:spLocks noGrp="1"/>
          </p:cNvSpPr>
          <p:nvPr>
            <p:ph type="dt" sz="half" idx="10"/>
          </p:nvPr>
        </p:nvSpPr>
        <p:spPr/>
        <p:txBody>
          <a:bodyPr/>
          <a:lstStyle/>
          <a:p>
            <a:fld id="{466E85EF-46CC-43E1-8FA4-906D18DD96B9}" type="datetimeFigureOut">
              <a:rPr lang="nl-NL" smtClean="0"/>
              <a:t>18-12-2025</a:t>
            </a:fld>
            <a:endParaRPr lang="nl-NL"/>
          </a:p>
        </p:txBody>
      </p:sp>
      <p:sp>
        <p:nvSpPr>
          <p:cNvPr id="5" name="Tijdelijke aanduiding voor voettekst 4">
            <a:extLst>
              <a:ext uri="{FF2B5EF4-FFF2-40B4-BE49-F238E27FC236}">
                <a16:creationId xmlns:a16="http://schemas.microsoft.com/office/drawing/2014/main" id="{ACAFE2D2-9DF3-216D-D0D5-10F17A453BC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C4CDF94-CD1E-B185-424A-D0A9F0662457}"/>
              </a:ext>
            </a:extLst>
          </p:cNvPr>
          <p:cNvSpPr>
            <a:spLocks noGrp="1"/>
          </p:cNvSpPr>
          <p:nvPr>
            <p:ph type="sldNum" sz="quarter" idx="12"/>
          </p:nvPr>
        </p:nvSpPr>
        <p:spPr/>
        <p:txBody>
          <a:bodyPr/>
          <a:lstStyle/>
          <a:p>
            <a:fld id="{D7237A5E-D99D-4765-9B35-E26B38299482}" type="slidenum">
              <a:rPr lang="nl-NL" smtClean="0"/>
              <a:t>‹nr.›</a:t>
            </a:fld>
            <a:endParaRPr lang="nl-NL"/>
          </a:p>
        </p:txBody>
      </p:sp>
    </p:spTree>
    <p:extLst>
      <p:ext uri="{BB962C8B-B14F-4D97-AF65-F5344CB8AC3E}">
        <p14:creationId xmlns:p14="http://schemas.microsoft.com/office/powerpoint/2010/main" val="38531047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412148-98FB-0D91-2226-FDD3FDF35768}"/>
              </a:ext>
            </a:extLst>
          </p:cNvPr>
          <p:cNvSpPr>
            <a:spLocks noGrp="1"/>
          </p:cNvSpPr>
          <p:nvPr>
            <p:ph type="title"/>
          </p:nvPr>
        </p:nvSpPr>
        <p:spPr>
          <a:xfrm>
            <a:off x="1247775" y="2565400"/>
            <a:ext cx="15773400" cy="4278313"/>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631F6EBD-B401-A945-2848-F0EC5B2326A0}"/>
              </a:ext>
            </a:extLst>
          </p:cNvPr>
          <p:cNvSpPr>
            <a:spLocks noGrp="1"/>
          </p:cNvSpPr>
          <p:nvPr>
            <p:ph type="body" idx="1"/>
          </p:nvPr>
        </p:nvSpPr>
        <p:spPr>
          <a:xfrm>
            <a:off x="1247775" y="6884988"/>
            <a:ext cx="15773400" cy="22494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5E73F792-2378-5DE0-A423-F88A3A289A46}"/>
              </a:ext>
            </a:extLst>
          </p:cNvPr>
          <p:cNvSpPr>
            <a:spLocks noGrp="1"/>
          </p:cNvSpPr>
          <p:nvPr>
            <p:ph type="dt" sz="half" idx="10"/>
          </p:nvPr>
        </p:nvSpPr>
        <p:spPr/>
        <p:txBody>
          <a:bodyPr/>
          <a:lstStyle/>
          <a:p>
            <a:fld id="{466E85EF-46CC-43E1-8FA4-906D18DD96B9}" type="datetimeFigureOut">
              <a:rPr lang="nl-NL" smtClean="0"/>
              <a:t>18-12-2025</a:t>
            </a:fld>
            <a:endParaRPr lang="nl-NL"/>
          </a:p>
        </p:txBody>
      </p:sp>
      <p:sp>
        <p:nvSpPr>
          <p:cNvPr id="5" name="Tijdelijke aanduiding voor voettekst 4">
            <a:extLst>
              <a:ext uri="{FF2B5EF4-FFF2-40B4-BE49-F238E27FC236}">
                <a16:creationId xmlns:a16="http://schemas.microsoft.com/office/drawing/2014/main" id="{EDBDC9A4-2571-C49A-218F-A9273E83A06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6707C1B-7388-90A3-766F-E38BE15C3837}"/>
              </a:ext>
            </a:extLst>
          </p:cNvPr>
          <p:cNvSpPr>
            <a:spLocks noGrp="1"/>
          </p:cNvSpPr>
          <p:nvPr>
            <p:ph type="sldNum" sz="quarter" idx="12"/>
          </p:nvPr>
        </p:nvSpPr>
        <p:spPr/>
        <p:txBody>
          <a:bodyPr/>
          <a:lstStyle/>
          <a:p>
            <a:fld id="{D7237A5E-D99D-4765-9B35-E26B38299482}" type="slidenum">
              <a:rPr lang="nl-NL" smtClean="0"/>
              <a:t>‹nr.›</a:t>
            </a:fld>
            <a:endParaRPr lang="nl-NL"/>
          </a:p>
        </p:txBody>
      </p:sp>
    </p:spTree>
    <p:extLst>
      <p:ext uri="{BB962C8B-B14F-4D97-AF65-F5344CB8AC3E}">
        <p14:creationId xmlns:p14="http://schemas.microsoft.com/office/powerpoint/2010/main" val="7740569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D8BBC0-2D35-9EA0-C603-9EDE7427E778}"/>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A7602C9A-1609-D3EB-09F9-F3ECBD2366BD}"/>
              </a:ext>
            </a:extLst>
          </p:cNvPr>
          <p:cNvSpPr>
            <a:spLocks noGrp="1"/>
          </p:cNvSpPr>
          <p:nvPr>
            <p:ph sz="half" idx="1"/>
          </p:nvPr>
        </p:nvSpPr>
        <p:spPr>
          <a:xfrm>
            <a:off x="1257300" y="2738438"/>
            <a:ext cx="7810500" cy="65278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C876F321-BD0F-9653-9731-DF610ECE1192}"/>
              </a:ext>
            </a:extLst>
          </p:cNvPr>
          <p:cNvSpPr>
            <a:spLocks noGrp="1"/>
          </p:cNvSpPr>
          <p:nvPr>
            <p:ph sz="half" idx="2"/>
          </p:nvPr>
        </p:nvSpPr>
        <p:spPr>
          <a:xfrm>
            <a:off x="9220200" y="2738438"/>
            <a:ext cx="7810500" cy="65278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034FCC0B-3413-B048-4115-86DB5CB7EA11}"/>
              </a:ext>
            </a:extLst>
          </p:cNvPr>
          <p:cNvSpPr>
            <a:spLocks noGrp="1"/>
          </p:cNvSpPr>
          <p:nvPr>
            <p:ph type="dt" sz="half" idx="10"/>
          </p:nvPr>
        </p:nvSpPr>
        <p:spPr/>
        <p:txBody>
          <a:bodyPr/>
          <a:lstStyle/>
          <a:p>
            <a:fld id="{466E85EF-46CC-43E1-8FA4-906D18DD96B9}" type="datetimeFigureOut">
              <a:rPr lang="nl-NL" smtClean="0"/>
              <a:t>18-12-2025</a:t>
            </a:fld>
            <a:endParaRPr lang="nl-NL"/>
          </a:p>
        </p:txBody>
      </p:sp>
      <p:sp>
        <p:nvSpPr>
          <p:cNvPr id="6" name="Tijdelijke aanduiding voor voettekst 5">
            <a:extLst>
              <a:ext uri="{FF2B5EF4-FFF2-40B4-BE49-F238E27FC236}">
                <a16:creationId xmlns:a16="http://schemas.microsoft.com/office/drawing/2014/main" id="{E133347B-490D-1B67-88A0-403A2AE8991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F39C712-F6EC-3773-E293-E859FA76FB87}"/>
              </a:ext>
            </a:extLst>
          </p:cNvPr>
          <p:cNvSpPr>
            <a:spLocks noGrp="1"/>
          </p:cNvSpPr>
          <p:nvPr>
            <p:ph type="sldNum" sz="quarter" idx="12"/>
          </p:nvPr>
        </p:nvSpPr>
        <p:spPr/>
        <p:txBody>
          <a:bodyPr/>
          <a:lstStyle/>
          <a:p>
            <a:fld id="{D7237A5E-D99D-4765-9B35-E26B38299482}" type="slidenum">
              <a:rPr lang="nl-NL" smtClean="0"/>
              <a:t>‹nr.›</a:t>
            </a:fld>
            <a:endParaRPr lang="nl-NL"/>
          </a:p>
        </p:txBody>
      </p:sp>
    </p:spTree>
    <p:extLst>
      <p:ext uri="{BB962C8B-B14F-4D97-AF65-F5344CB8AC3E}">
        <p14:creationId xmlns:p14="http://schemas.microsoft.com/office/powerpoint/2010/main" val="25746205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541B6E-0305-0C0E-DF70-13C9A73A0C98}"/>
              </a:ext>
            </a:extLst>
          </p:cNvPr>
          <p:cNvSpPr>
            <a:spLocks noGrp="1"/>
          </p:cNvSpPr>
          <p:nvPr>
            <p:ph type="title"/>
          </p:nvPr>
        </p:nvSpPr>
        <p:spPr>
          <a:xfrm>
            <a:off x="1260475" y="547688"/>
            <a:ext cx="15773400" cy="1989137"/>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CD09B12F-FA13-839D-C175-D1548622B49A}"/>
              </a:ext>
            </a:extLst>
          </p:cNvPr>
          <p:cNvSpPr>
            <a:spLocks noGrp="1"/>
          </p:cNvSpPr>
          <p:nvPr>
            <p:ph type="body" idx="1"/>
          </p:nvPr>
        </p:nvSpPr>
        <p:spPr>
          <a:xfrm>
            <a:off x="1260475" y="2522538"/>
            <a:ext cx="7735888"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63217E80-F8D5-6AAA-2319-2513ECE3458C}"/>
              </a:ext>
            </a:extLst>
          </p:cNvPr>
          <p:cNvSpPr>
            <a:spLocks noGrp="1"/>
          </p:cNvSpPr>
          <p:nvPr>
            <p:ph sz="half" idx="2"/>
          </p:nvPr>
        </p:nvSpPr>
        <p:spPr>
          <a:xfrm>
            <a:off x="1260475" y="3757613"/>
            <a:ext cx="7735888" cy="552767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CEDBC75A-CDC4-2608-60A4-543BCF8B63D6}"/>
              </a:ext>
            </a:extLst>
          </p:cNvPr>
          <p:cNvSpPr>
            <a:spLocks noGrp="1"/>
          </p:cNvSpPr>
          <p:nvPr>
            <p:ph type="body" sz="quarter" idx="3"/>
          </p:nvPr>
        </p:nvSpPr>
        <p:spPr>
          <a:xfrm>
            <a:off x="9258300" y="2522538"/>
            <a:ext cx="7775575"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A2286FD7-4934-BA8A-19DF-2ECA5AAB2E62}"/>
              </a:ext>
            </a:extLst>
          </p:cNvPr>
          <p:cNvSpPr>
            <a:spLocks noGrp="1"/>
          </p:cNvSpPr>
          <p:nvPr>
            <p:ph sz="quarter" idx="4"/>
          </p:nvPr>
        </p:nvSpPr>
        <p:spPr>
          <a:xfrm>
            <a:off x="9258300" y="3757613"/>
            <a:ext cx="7775575" cy="552767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EFE7E06D-33B1-765E-2EE0-2D70383BB6AA}"/>
              </a:ext>
            </a:extLst>
          </p:cNvPr>
          <p:cNvSpPr>
            <a:spLocks noGrp="1"/>
          </p:cNvSpPr>
          <p:nvPr>
            <p:ph type="dt" sz="half" idx="10"/>
          </p:nvPr>
        </p:nvSpPr>
        <p:spPr/>
        <p:txBody>
          <a:bodyPr/>
          <a:lstStyle/>
          <a:p>
            <a:fld id="{466E85EF-46CC-43E1-8FA4-906D18DD96B9}" type="datetimeFigureOut">
              <a:rPr lang="nl-NL" smtClean="0"/>
              <a:t>18-12-2025</a:t>
            </a:fld>
            <a:endParaRPr lang="nl-NL"/>
          </a:p>
        </p:txBody>
      </p:sp>
      <p:sp>
        <p:nvSpPr>
          <p:cNvPr id="8" name="Tijdelijke aanduiding voor voettekst 7">
            <a:extLst>
              <a:ext uri="{FF2B5EF4-FFF2-40B4-BE49-F238E27FC236}">
                <a16:creationId xmlns:a16="http://schemas.microsoft.com/office/drawing/2014/main" id="{4C7E1DEE-B240-BB6D-02B8-DAA2DD9727D9}"/>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63F9F0BB-11C2-02F8-22FC-DA2A1284D08C}"/>
              </a:ext>
            </a:extLst>
          </p:cNvPr>
          <p:cNvSpPr>
            <a:spLocks noGrp="1"/>
          </p:cNvSpPr>
          <p:nvPr>
            <p:ph type="sldNum" sz="quarter" idx="12"/>
          </p:nvPr>
        </p:nvSpPr>
        <p:spPr/>
        <p:txBody>
          <a:bodyPr/>
          <a:lstStyle/>
          <a:p>
            <a:fld id="{D7237A5E-D99D-4765-9B35-E26B38299482}" type="slidenum">
              <a:rPr lang="nl-NL" smtClean="0"/>
              <a:t>‹nr.›</a:t>
            </a:fld>
            <a:endParaRPr lang="nl-NL"/>
          </a:p>
        </p:txBody>
      </p:sp>
    </p:spTree>
    <p:extLst>
      <p:ext uri="{BB962C8B-B14F-4D97-AF65-F5344CB8AC3E}">
        <p14:creationId xmlns:p14="http://schemas.microsoft.com/office/powerpoint/2010/main" val="36765850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506E4C-D978-69A1-87FE-DEF9D33066AF}"/>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F197FED1-FEA8-4B25-EEF9-52A96F1CAD51}"/>
              </a:ext>
            </a:extLst>
          </p:cNvPr>
          <p:cNvSpPr>
            <a:spLocks noGrp="1"/>
          </p:cNvSpPr>
          <p:nvPr>
            <p:ph type="dt" sz="half" idx="10"/>
          </p:nvPr>
        </p:nvSpPr>
        <p:spPr/>
        <p:txBody>
          <a:bodyPr/>
          <a:lstStyle/>
          <a:p>
            <a:fld id="{466E85EF-46CC-43E1-8FA4-906D18DD96B9}" type="datetimeFigureOut">
              <a:rPr lang="nl-NL" smtClean="0"/>
              <a:t>18-12-2025</a:t>
            </a:fld>
            <a:endParaRPr lang="nl-NL"/>
          </a:p>
        </p:txBody>
      </p:sp>
      <p:sp>
        <p:nvSpPr>
          <p:cNvPr id="4" name="Tijdelijke aanduiding voor voettekst 3">
            <a:extLst>
              <a:ext uri="{FF2B5EF4-FFF2-40B4-BE49-F238E27FC236}">
                <a16:creationId xmlns:a16="http://schemas.microsoft.com/office/drawing/2014/main" id="{419826D2-57A9-27CC-7E98-9BF4FF9FB3FB}"/>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247DA99F-4EC8-BA63-B9A8-5F56ED3FEE5A}"/>
              </a:ext>
            </a:extLst>
          </p:cNvPr>
          <p:cNvSpPr>
            <a:spLocks noGrp="1"/>
          </p:cNvSpPr>
          <p:nvPr>
            <p:ph type="sldNum" sz="quarter" idx="12"/>
          </p:nvPr>
        </p:nvSpPr>
        <p:spPr/>
        <p:txBody>
          <a:bodyPr/>
          <a:lstStyle/>
          <a:p>
            <a:fld id="{D7237A5E-D99D-4765-9B35-E26B38299482}" type="slidenum">
              <a:rPr lang="nl-NL" smtClean="0"/>
              <a:t>‹nr.›</a:t>
            </a:fld>
            <a:endParaRPr lang="nl-NL"/>
          </a:p>
        </p:txBody>
      </p:sp>
    </p:spTree>
    <p:extLst>
      <p:ext uri="{BB962C8B-B14F-4D97-AF65-F5344CB8AC3E}">
        <p14:creationId xmlns:p14="http://schemas.microsoft.com/office/powerpoint/2010/main" val="3006511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el en object">
    <p:bg>
      <p:bgPr>
        <a:gradFill flip="none" rotWithShape="1">
          <a:gsLst>
            <a:gs pos="0">
              <a:schemeClr val="accent3">
                <a:lumMod val="0"/>
                <a:lumOff val="100000"/>
              </a:schemeClr>
            </a:gs>
            <a:gs pos="36000">
              <a:schemeClr val="accent3">
                <a:lumMod val="0"/>
                <a:lumOff val="100000"/>
              </a:schemeClr>
            </a:gs>
            <a:gs pos="100000">
              <a:schemeClr val="tx1">
                <a:lumMod val="85000"/>
              </a:schemeClr>
            </a:gs>
          </a:gsLst>
          <a:lin ang="16200000" scaled="1"/>
          <a:tileRect/>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6F79BF-73D2-E3AB-AEC5-3A59B5AE69AE}"/>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9BC88811-D310-F486-D7FF-C86A0ACDBA1D}"/>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4DA5D3A-BEB1-D96A-C6B3-B26A18B237EA}"/>
              </a:ext>
            </a:extLst>
          </p:cNvPr>
          <p:cNvSpPr>
            <a:spLocks noGrp="1"/>
          </p:cNvSpPr>
          <p:nvPr>
            <p:ph type="dt" sz="half" idx="10"/>
          </p:nvPr>
        </p:nvSpPr>
        <p:spPr/>
        <p:txBody>
          <a:bodyPr/>
          <a:lstStyle/>
          <a:p>
            <a:fld id="{1D4B00FD-FB08-4DB6-A799-A2038D0D92FD}" type="datetimeFigureOut">
              <a:rPr lang="nl-NL" smtClean="0"/>
              <a:t>18-12-2025</a:t>
            </a:fld>
            <a:endParaRPr lang="nl-NL"/>
          </a:p>
        </p:txBody>
      </p:sp>
      <p:sp>
        <p:nvSpPr>
          <p:cNvPr id="5" name="Tijdelijke aanduiding voor voettekst 4">
            <a:extLst>
              <a:ext uri="{FF2B5EF4-FFF2-40B4-BE49-F238E27FC236}">
                <a16:creationId xmlns:a16="http://schemas.microsoft.com/office/drawing/2014/main" id="{46C8A7CC-D95F-8432-443C-375020AD31E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6D96DAD-912F-EFAA-04E4-615ECD286D43}"/>
              </a:ext>
            </a:extLst>
          </p:cNvPr>
          <p:cNvSpPr>
            <a:spLocks noGrp="1"/>
          </p:cNvSpPr>
          <p:nvPr>
            <p:ph type="sldNum" sz="quarter" idx="12"/>
          </p:nvPr>
        </p:nvSpPr>
        <p:spPr/>
        <p:txBody>
          <a:bodyPr/>
          <a:lstStyle/>
          <a:p>
            <a:fld id="{9472A81E-E715-46B4-A1BC-A04116B1EECD}" type="slidenum">
              <a:rPr lang="nl-NL" smtClean="0"/>
              <a:t>‹nr.›</a:t>
            </a:fld>
            <a:endParaRPr lang="nl-NL"/>
          </a:p>
        </p:txBody>
      </p:sp>
    </p:spTree>
    <p:extLst>
      <p:ext uri="{BB962C8B-B14F-4D97-AF65-F5344CB8AC3E}">
        <p14:creationId xmlns:p14="http://schemas.microsoft.com/office/powerpoint/2010/main" val="195216283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1E691963-D990-DDFD-74C7-D73E2FFD0B8F}"/>
              </a:ext>
            </a:extLst>
          </p:cNvPr>
          <p:cNvSpPr>
            <a:spLocks noGrp="1"/>
          </p:cNvSpPr>
          <p:nvPr>
            <p:ph type="dt" sz="half" idx="10"/>
          </p:nvPr>
        </p:nvSpPr>
        <p:spPr/>
        <p:txBody>
          <a:bodyPr/>
          <a:lstStyle/>
          <a:p>
            <a:fld id="{466E85EF-46CC-43E1-8FA4-906D18DD96B9}" type="datetimeFigureOut">
              <a:rPr lang="nl-NL" smtClean="0"/>
              <a:t>18-12-2025</a:t>
            </a:fld>
            <a:endParaRPr lang="nl-NL"/>
          </a:p>
        </p:txBody>
      </p:sp>
      <p:sp>
        <p:nvSpPr>
          <p:cNvPr id="3" name="Tijdelijke aanduiding voor voettekst 2">
            <a:extLst>
              <a:ext uri="{FF2B5EF4-FFF2-40B4-BE49-F238E27FC236}">
                <a16:creationId xmlns:a16="http://schemas.microsoft.com/office/drawing/2014/main" id="{696598CC-4EC7-7FBF-EA4B-005144A57750}"/>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F87C7B85-23C5-E4EA-A257-D87C0953ED98}"/>
              </a:ext>
            </a:extLst>
          </p:cNvPr>
          <p:cNvSpPr>
            <a:spLocks noGrp="1"/>
          </p:cNvSpPr>
          <p:nvPr>
            <p:ph type="sldNum" sz="quarter" idx="12"/>
          </p:nvPr>
        </p:nvSpPr>
        <p:spPr/>
        <p:txBody>
          <a:bodyPr/>
          <a:lstStyle/>
          <a:p>
            <a:fld id="{D7237A5E-D99D-4765-9B35-E26B38299482}" type="slidenum">
              <a:rPr lang="nl-NL" smtClean="0"/>
              <a:t>‹nr.›</a:t>
            </a:fld>
            <a:endParaRPr lang="nl-NL"/>
          </a:p>
        </p:txBody>
      </p:sp>
    </p:spTree>
    <p:extLst>
      <p:ext uri="{BB962C8B-B14F-4D97-AF65-F5344CB8AC3E}">
        <p14:creationId xmlns:p14="http://schemas.microsoft.com/office/powerpoint/2010/main" val="25288551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7523C6-EAE4-90E0-CE2C-680EE5C3119B}"/>
              </a:ext>
            </a:extLst>
          </p:cNvPr>
          <p:cNvSpPr>
            <a:spLocks noGrp="1"/>
          </p:cNvSpPr>
          <p:nvPr>
            <p:ph type="title"/>
          </p:nvPr>
        </p:nvSpPr>
        <p:spPr>
          <a:xfrm>
            <a:off x="1260475" y="685800"/>
            <a:ext cx="5897563" cy="24003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1435C879-9666-48DE-ABB9-8E050EA4D92E}"/>
              </a:ext>
            </a:extLst>
          </p:cNvPr>
          <p:cNvSpPr>
            <a:spLocks noGrp="1"/>
          </p:cNvSpPr>
          <p:nvPr>
            <p:ph idx="1"/>
          </p:nvPr>
        </p:nvSpPr>
        <p:spPr>
          <a:xfrm>
            <a:off x="7775575" y="1481138"/>
            <a:ext cx="9258300" cy="7310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7267F25B-7F0C-280A-6256-667B0555517C}"/>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F272FDF-666B-B434-7C18-707C214A3270}"/>
              </a:ext>
            </a:extLst>
          </p:cNvPr>
          <p:cNvSpPr>
            <a:spLocks noGrp="1"/>
          </p:cNvSpPr>
          <p:nvPr>
            <p:ph type="dt" sz="half" idx="10"/>
          </p:nvPr>
        </p:nvSpPr>
        <p:spPr/>
        <p:txBody>
          <a:bodyPr/>
          <a:lstStyle/>
          <a:p>
            <a:fld id="{466E85EF-46CC-43E1-8FA4-906D18DD96B9}" type="datetimeFigureOut">
              <a:rPr lang="nl-NL" smtClean="0"/>
              <a:t>18-12-2025</a:t>
            </a:fld>
            <a:endParaRPr lang="nl-NL"/>
          </a:p>
        </p:txBody>
      </p:sp>
      <p:sp>
        <p:nvSpPr>
          <p:cNvPr id="6" name="Tijdelijke aanduiding voor voettekst 5">
            <a:extLst>
              <a:ext uri="{FF2B5EF4-FFF2-40B4-BE49-F238E27FC236}">
                <a16:creationId xmlns:a16="http://schemas.microsoft.com/office/drawing/2014/main" id="{149F0509-71F8-5AD2-754B-D357D25C6228}"/>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19B8ED1-B177-E3CF-80C2-AACFADDE3852}"/>
              </a:ext>
            </a:extLst>
          </p:cNvPr>
          <p:cNvSpPr>
            <a:spLocks noGrp="1"/>
          </p:cNvSpPr>
          <p:nvPr>
            <p:ph type="sldNum" sz="quarter" idx="12"/>
          </p:nvPr>
        </p:nvSpPr>
        <p:spPr/>
        <p:txBody>
          <a:bodyPr/>
          <a:lstStyle/>
          <a:p>
            <a:fld id="{D7237A5E-D99D-4765-9B35-E26B38299482}" type="slidenum">
              <a:rPr lang="nl-NL" smtClean="0"/>
              <a:t>‹nr.›</a:t>
            </a:fld>
            <a:endParaRPr lang="nl-NL"/>
          </a:p>
        </p:txBody>
      </p:sp>
    </p:spTree>
    <p:extLst>
      <p:ext uri="{BB962C8B-B14F-4D97-AF65-F5344CB8AC3E}">
        <p14:creationId xmlns:p14="http://schemas.microsoft.com/office/powerpoint/2010/main" val="38567991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DD48F2-7B2D-338E-53AC-8327D12E038B}"/>
              </a:ext>
            </a:extLst>
          </p:cNvPr>
          <p:cNvSpPr>
            <a:spLocks noGrp="1"/>
          </p:cNvSpPr>
          <p:nvPr>
            <p:ph type="title"/>
          </p:nvPr>
        </p:nvSpPr>
        <p:spPr>
          <a:xfrm>
            <a:off x="1260475" y="685800"/>
            <a:ext cx="5897563" cy="24003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C0D90FED-7991-ACCD-536C-BD7DCD4F6693}"/>
              </a:ext>
            </a:extLst>
          </p:cNvPr>
          <p:cNvSpPr>
            <a:spLocks noGrp="1"/>
          </p:cNvSpPr>
          <p:nvPr>
            <p:ph type="pic" idx="1"/>
          </p:nvPr>
        </p:nvSpPr>
        <p:spPr>
          <a:xfrm>
            <a:off x="7775575" y="1481138"/>
            <a:ext cx="9258300" cy="73104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68AAD281-9888-1114-1092-7009022F7F22}"/>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3F3474D0-A9ED-55F8-BE5D-34EF7FDDB40F}"/>
              </a:ext>
            </a:extLst>
          </p:cNvPr>
          <p:cNvSpPr>
            <a:spLocks noGrp="1"/>
          </p:cNvSpPr>
          <p:nvPr>
            <p:ph type="dt" sz="half" idx="10"/>
          </p:nvPr>
        </p:nvSpPr>
        <p:spPr/>
        <p:txBody>
          <a:bodyPr/>
          <a:lstStyle/>
          <a:p>
            <a:fld id="{466E85EF-46CC-43E1-8FA4-906D18DD96B9}" type="datetimeFigureOut">
              <a:rPr lang="nl-NL" smtClean="0"/>
              <a:t>18-12-2025</a:t>
            </a:fld>
            <a:endParaRPr lang="nl-NL"/>
          </a:p>
        </p:txBody>
      </p:sp>
      <p:sp>
        <p:nvSpPr>
          <p:cNvPr id="6" name="Tijdelijke aanduiding voor voettekst 5">
            <a:extLst>
              <a:ext uri="{FF2B5EF4-FFF2-40B4-BE49-F238E27FC236}">
                <a16:creationId xmlns:a16="http://schemas.microsoft.com/office/drawing/2014/main" id="{32789A6C-5D23-B3C0-3F02-2F9C1ADF21A4}"/>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EEF0596-9389-ADCA-1349-8601F910385F}"/>
              </a:ext>
            </a:extLst>
          </p:cNvPr>
          <p:cNvSpPr>
            <a:spLocks noGrp="1"/>
          </p:cNvSpPr>
          <p:nvPr>
            <p:ph type="sldNum" sz="quarter" idx="12"/>
          </p:nvPr>
        </p:nvSpPr>
        <p:spPr/>
        <p:txBody>
          <a:bodyPr/>
          <a:lstStyle/>
          <a:p>
            <a:fld id="{D7237A5E-D99D-4765-9B35-E26B38299482}" type="slidenum">
              <a:rPr lang="nl-NL" smtClean="0"/>
              <a:t>‹nr.›</a:t>
            </a:fld>
            <a:endParaRPr lang="nl-NL"/>
          </a:p>
        </p:txBody>
      </p:sp>
    </p:spTree>
    <p:extLst>
      <p:ext uri="{BB962C8B-B14F-4D97-AF65-F5344CB8AC3E}">
        <p14:creationId xmlns:p14="http://schemas.microsoft.com/office/powerpoint/2010/main" val="22050033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5E07DF-0FF3-F36B-3099-BDFF3FE5B4E0}"/>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2AB32718-7D94-7151-2C09-3DA4463B9350}"/>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232F231-FCD3-82B3-C5FB-4C91040871A1}"/>
              </a:ext>
            </a:extLst>
          </p:cNvPr>
          <p:cNvSpPr>
            <a:spLocks noGrp="1"/>
          </p:cNvSpPr>
          <p:nvPr>
            <p:ph type="dt" sz="half" idx="10"/>
          </p:nvPr>
        </p:nvSpPr>
        <p:spPr/>
        <p:txBody>
          <a:bodyPr/>
          <a:lstStyle/>
          <a:p>
            <a:fld id="{466E85EF-46CC-43E1-8FA4-906D18DD96B9}" type="datetimeFigureOut">
              <a:rPr lang="nl-NL" smtClean="0"/>
              <a:t>18-12-2025</a:t>
            </a:fld>
            <a:endParaRPr lang="nl-NL"/>
          </a:p>
        </p:txBody>
      </p:sp>
      <p:sp>
        <p:nvSpPr>
          <p:cNvPr id="5" name="Tijdelijke aanduiding voor voettekst 4">
            <a:extLst>
              <a:ext uri="{FF2B5EF4-FFF2-40B4-BE49-F238E27FC236}">
                <a16:creationId xmlns:a16="http://schemas.microsoft.com/office/drawing/2014/main" id="{AB4A234E-BEE6-C5BE-3F91-66B3CC77600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4D7AE4B-3CF5-5CED-60F9-466524190F0A}"/>
              </a:ext>
            </a:extLst>
          </p:cNvPr>
          <p:cNvSpPr>
            <a:spLocks noGrp="1"/>
          </p:cNvSpPr>
          <p:nvPr>
            <p:ph type="sldNum" sz="quarter" idx="12"/>
          </p:nvPr>
        </p:nvSpPr>
        <p:spPr/>
        <p:txBody>
          <a:bodyPr/>
          <a:lstStyle/>
          <a:p>
            <a:fld id="{D7237A5E-D99D-4765-9B35-E26B38299482}" type="slidenum">
              <a:rPr lang="nl-NL" smtClean="0"/>
              <a:t>‹nr.›</a:t>
            </a:fld>
            <a:endParaRPr lang="nl-NL"/>
          </a:p>
        </p:txBody>
      </p:sp>
    </p:spTree>
    <p:extLst>
      <p:ext uri="{BB962C8B-B14F-4D97-AF65-F5344CB8AC3E}">
        <p14:creationId xmlns:p14="http://schemas.microsoft.com/office/powerpoint/2010/main" val="27133244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A54099AA-8213-5269-5B70-EB9BDE359180}"/>
              </a:ext>
            </a:extLst>
          </p:cNvPr>
          <p:cNvSpPr>
            <a:spLocks noGrp="1"/>
          </p:cNvSpPr>
          <p:nvPr>
            <p:ph type="title" orient="vert"/>
          </p:nvPr>
        </p:nvSpPr>
        <p:spPr>
          <a:xfrm>
            <a:off x="13087350" y="547688"/>
            <a:ext cx="3943350" cy="8718550"/>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459D47DD-0998-939C-5AE5-B8B40F17600B}"/>
              </a:ext>
            </a:extLst>
          </p:cNvPr>
          <p:cNvSpPr>
            <a:spLocks noGrp="1"/>
          </p:cNvSpPr>
          <p:nvPr>
            <p:ph type="body" orient="vert" idx="1"/>
          </p:nvPr>
        </p:nvSpPr>
        <p:spPr>
          <a:xfrm>
            <a:off x="1257300" y="547688"/>
            <a:ext cx="11677650" cy="8718550"/>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F14DA24-393B-11FA-CA2F-EDCB1143A927}"/>
              </a:ext>
            </a:extLst>
          </p:cNvPr>
          <p:cNvSpPr>
            <a:spLocks noGrp="1"/>
          </p:cNvSpPr>
          <p:nvPr>
            <p:ph type="dt" sz="half" idx="10"/>
          </p:nvPr>
        </p:nvSpPr>
        <p:spPr/>
        <p:txBody>
          <a:bodyPr/>
          <a:lstStyle/>
          <a:p>
            <a:fld id="{466E85EF-46CC-43E1-8FA4-906D18DD96B9}" type="datetimeFigureOut">
              <a:rPr lang="nl-NL" smtClean="0"/>
              <a:t>18-12-2025</a:t>
            </a:fld>
            <a:endParaRPr lang="nl-NL"/>
          </a:p>
        </p:txBody>
      </p:sp>
      <p:sp>
        <p:nvSpPr>
          <p:cNvPr id="5" name="Tijdelijke aanduiding voor voettekst 4">
            <a:extLst>
              <a:ext uri="{FF2B5EF4-FFF2-40B4-BE49-F238E27FC236}">
                <a16:creationId xmlns:a16="http://schemas.microsoft.com/office/drawing/2014/main" id="{49B32244-3070-D56F-3C57-F0499D9215D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59F090E-2B0E-673B-758E-0AE215634686}"/>
              </a:ext>
            </a:extLst>
          </p:cNvPr>
          <p:cNvSpPr>
            <a:spLocks noGrp="1"/>
          </p:cNvSpPr>
          <p:nvPr>
            <p:ph type="sldNum" sz="quarter" idx="12"/>
          </p:nvPr>
        </p:nvSpPr>
        <p:spPr/>
        <p:txBody>
          <a:bodyPr/>
          <a:lstStyle/>
          <a:p>
            <a:fld id="{D7237A5E-D99D-4765-9B35-E26B38299482}" type="slidenum">
              <a:rPr lang="nl-NL" smtClean="0"/>
              <a:t>‹nr.›</a:t>
            </a:fld>
            <a:endParaRPr lang="nl-NL"/>
          </a:p>
        </p:txBody>
      </p:sp>
    </p:spTree>
    <p:extLst>
      <p:ext uri="{BB962C8B-B14F-4D97-AF65-F5344CB8AC3E}">
        <p14:creationId xmlns:p14="http://schemas.microsoft.com/office/powerpoint/2010/main" val="3926090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4EA870-FF65-E711-B3DF-DF6ED24F8C2E}"/>
              </a:ext>
            </a:extLst>
          </p:cNvPr>
          <p:cNvSpPr>
            <a:spLocks noGrp="1"/>
          </p:cNvSpPr>
          <p:nvPr>
            <p:ph type="title"/>
          </p:nvPr>
        </p:nvSpPr>
        <p:spPr>
          <a:xfrm>
            <a:off x="1247775" y="2565400"/>
            <a:ext cx="15773400" cy="4278313"/>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13F5CCCA-1C9C-A31E-F337-87376AA7BFF2}"/>
              </a:ext>
            </a:extLst>
          </p:cNvPr>
          <p:cNvSpPr>
            <a:spLocks noGrp="1"/>
          </p:cNvSpPr>
          <p:nvPr>
            <p:ph type="body" idx="1"/>
          </p:nvPr>
        </p:nvSpPr>
        <p:spPr>
          <a:xfrm>
            <a:off x="1247775" y="6884988"/>
            <a:ext cx="15773400" cy="22494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469900CA-B5D9-7DE1-A332-D2E70BCAFC75}"/>
              </a:ext>
            </a:extLst>
          </p:cNvPr>
          <p:cNvSpPr>
            <a:spLocks noGrp="1"/>
          </p:cNvSpPr>
          <p:nvPr>
            <p:ph type="dt" sz="half" idx="10"/>
          </p:nvPr>
        </p:nvSpPr>
        <p:spPr/>
        <p:txBody>
          <a:bodyPr/>
          <a:lstStyle/>
          <a:p>
            <a:fld id="{1D4B00FD-FB08-4DB6-A799-A2038D0D92FD}" type="datetimeFigureOut">
              <a:rPr lang="nl-NL" smtClean="0"/>
              <a:t>18-12-2025</a:t>
            </a:fld>
            <a:endParaRPr lang="nl-NL"/>
          </a:p>
        </p:txBody>
      </p:sp>
      <p:sp>
        <p:nvSpPr>
          <p:cNvPr id="5" name="Tijdelijke aanduiding voor voettekst 4">
            <a:extLst>
              <a:ext uri="{FF2B5EF4-FFF2-40B4-BE49-F238E27FC236}">
                <a16:creationId xmlns:a16="http://schemas.microsoft.com/office/drawing/2014/main" id="{B039020B-4A0E-EA25-1C12-C06430C1D38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4450743-0EB2-E07D-DD0C-6C7EA2BDBD17}"/>
              </a:ext>
            </a:extLst>
          </p:cNvPr>
          <p:cNvSpPr>
            <a:spLocks noGrp="1"/>
          </p:cNvSpPr>
          <p:nvPr>
            <p:ph type="sldNum" sz="quarter" idx="12"/>
          </p:nvPr>
        </p:nvSpPr>
        <p:spPr/>
        <p:txBody>
          <a:bodyPr/>
          <a:lstStyle/>
          <a:p>
            <a:fld id="{9472A81E-E715-46B4-A1BC-A04116B1EECD}" type="slidenum">
              <a:rPr lang="nl-NL" smtClean="0"/>
              <a:t>‹nr.›</a:t>
            </a:fld>
            <a:endParaRPr lang="nl-NL"/>
          </a:p>
        </p:txBody>
      </p:sp>
    </p:spTree>
    <p:extLst>
      <p:ext uri="{BB962C8B-B14F-4D97-AF65-F5344CB8AC3E}">
        <p14:creationId xmlns:p14="http://schemas.microsoft.com/office/powerpoint/2010/main" val="1236740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2805CC-4CD7-21CB-09A0-0D87AF6055B6}"/>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9572D6A1-BEED-CD30-D6EF-1B518E38DD18}"/>
              </a:ext>
            </a:extLst>
          </p:cNvPr>
          <p:cNvSpPr>
            <a:spLocks noGrp="1"/>
          </p:cNvSpPr>
          <p:nvPr>
            <p:ph sz="half" idx="1"/>
          </p:nvPr>
        </p:nvSpPr>
        <p:spPr>
          <a:xfrm>
            <a:off x="1257300" y="2738438"/>
            <a:ext cx="7810500" cy="65278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6ADCCCEE-02C5-0543-7EFF-A241F811155D}"/>
              </a:ext>
            </a:extLst>
          </p:cNvPr>
          <p:cNvSpPr>
            <a:spLocks noGrp="1"/>
          </p:cNvSpPr>
          <p:nvPr>
            <p:ph sz="half" idx="2"/>
          </p:nvPr>
        </p:nvSpPr>
        <p:spPr>
          <a:xfrm>
            <a:off x="9220200" y="2738438"/>
            <a:ext cx="7810500" cy="65278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A42BAC72-C89C-6AA5-B70A-952A96FFF944}"/>
              </a:ext>
            </a:extLst>
          </p:cNvPr>
          <p:cNvSpPr>
            <a:spLocks noGrp="1"/>
          </p:cNvSpPr>
          <p:nvPr>
            <p:ph type="dt" sz="half" idx="10"/>
          </p:nvPr>
        </p:nvSpPr>
        <p:spPr/>
        <p:txBody>
          <a:bodyPr/>
          <a:lstStyle/>
          <a:p>
            <a:fld id="{1D4B00FD-FB08-4DB6-A799-A2038D0D92FD}" type="datetimeFigureOut">
              <a:rPr lang="nl-NL" smtClean="0"/>
              <a:t>18-12-2025</a:t>
            </a:fld>
            <a:endParaRPr lang="nl-NL"/>
          </a:p>
        </p:txBody>
      </p:sp>
      <p:sp>
        <p:nvSpPr>
          <p:cNvPr id="6" name="Tijdelijke aanduiding voor voettekst 5">
            <a:extLst>
              <a:ext uri="{FF2B5EF4-FFF2-40B4-BE49-F238E27FC236}">
                <a16:creationId xmlns:a16="http://schemas.microsoft.com/office/drawing/2014/main" id="{A5D12C11-F94D-A9DF-801B-8A8F86EAA607}"/>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C41BD7CD-1746-B01C-EC8C-2235ACB95C7F}"/>
              </a:ext>
            </a:extLst>
          </p:cNvPr>
          <p:cNvSpPr>
            <a:spLocks noGrp="1"/>
          </p:cNvSpPr>
          <p:nvPr>
            <p:ph type="sldNum" sz="quarter" idx="12"/>
          </p:nvPr>
        </p:nvSpPr>
        <p:spPr/>
        <p:txBody>
          <a:bodyPr/>
          <a:lstStyle/>
          <a:p>
            <a:fld id="{9472A81E-E715-46B4-A1BC-A04116B1EECD}" type="slidenum">
              <a:rPr lang="nl-NL" smtClean="0"/>
              <a:t>‹nr.›</a:t>
            </a:fld>
            <a:endParaRPr lang="nl-NL"/>
          </a:p>
        </p:txBody>
      </p:sp>
    </p:spTree>
    <p:extLst>
      <p:ext uri="{BB962C8B-B14F-4D97-AF65-F5344CB8AC3E}">
        <p14:creationId xmlns:p14="http://schemas.microsoft.com/office/powerpoint/2010/main" val="3142009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ECFCF9-FE08-83FC-CDEF-003BA1992939}"/>
              </a:ext>
            </a:extLst>
          </p:cNvPr>
          <p:cNvSpPr>
            <a:spLocks noGrp="1"/>
          </p:cNvSpPr>
          <p:nvPr>
            <p:ph type="title"/>
          </p:nvPr>
        </p:nvSpPr>
        <p:spPr>
          <a:xfrm>
            <a:off x="1260475" y="547688"/>
            <a:ext cx="15773400" cy="1989137"/>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C423F37E-25A2-7DBB-667C-12A9E13746F8}"/>
              </a:ext>
            </a:extLst>
          </p:cNvPr>
          <p:cNvSpPr>
            <a:spLocks noGrp="1"/>
          </p:cNvSpPr>
          <p:nvPr>
            <p:ph type="body" idx="1"/>
          </p:nvPr>
        </p:nvSpPr>
        <p:spPr>
          <a:xfrm>
            <a:off x="1260475" y="2522538"/>
            <a:ext cx="7735888"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12D3C9D4-172D-7594-4C55-21BC5938485A}"/>
              </a:ext>
            </a:extLst>
          </p:cNvPr>
          <p:cNvSpPr>
            <a:spLocks noGrp="1"/>
          </p:cNvSpPr>
          <p:nvPr>
            <p:ph sz="half" idx="2"/>
          </p:nvPr>
        </p:nvSpPr>
        <p:spPr>
          <a:xfrm>
            <a:off x="1260475" y="3757613"/>
            <a:ext cx="7735888" cy="552767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96E35AA9-136A-99C1-323E-0E1F619DCA0B}"/>
              </a:ext>
            </a:extLst>
          </p:cNvPr>
          <p:cNvSpPr>
            <a:spLocks noGrp="1"/>
          </p:cNvSpPr>
          <p:nvPr>
            <p:ph type="body" sz="quarter" idx="3"/>
          </p:nvPr>
        </p:nvSpPr>
        <p:spPr>
          <a:xfrm>
            <a:off x="9258300" y="2522538"/>
            <a:ext cx="7775575"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934D972E-DB56-C4F0-B9AC-D3D3594986DB}"/>
              </a:ext>
            </a:extLst>
          </p:cNvPr>
          <p:cNvSpPr>
            <a:spLocks noGrp="1"/>
          </p:cNvSpPr>
          <p:nvPr>
            <p:ph sz="quarter" idx="4"/>
          </p:nvPr>
        </p:nvSpPr>
        <p:spPr>
          <a:xfrm>
            <a:off x="9258300" y="3757613"/>
            <a:ext cx="7775575" cy="552767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D27573AA-A460-ADD4-8687-65C64B2C364B}"/>
              </a:ext>
            </a:extLst>
          </p:cNvPr>
          <p:cNvSpPr>
            <a:spLocks noGrp="1"/>
          </p:cNvSpPr>
          <p:nvPr>
            <p:ph type="dt" sz="half" idx="10"/>
          </p:nvPr>
        </p:nvSpPr>
        <p:spPr/>
        <p:txBody>
          <a:bodyPr/>
          <a:lstStyle/>
          <a:p>
            <a:fld id="{1D4B00FD-FB08-4DB6-A799-A2038D0D92FD}" type="datetimeFigureOut">
              <a:rPr lang="nl-NL" smtClean="0"/>
              <a:t>18-12-2025</a:t>
            </a:fld>
            <a:endParaRPr lang="nl-NL"/>
          </a:p>
        </p:txBody>
      </p:sp>
      <p:sp>
        <p:nvSpPr>
          <p:cNvPr id="8" name="Tijdelijke aanduiding voor voettekst 7">
            <a:extLst>
              <a:ext uri="{FF2B5EF4-FFF2-40B4-BE49-F238E27FC236}">
                <a16:creationId xmlns:a16="http://schemas.microsoft.com/office/drawing/2014/main" id="{3680AEA5-C869-0B5B-D1C2-4E44258C9B3F}"/>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6E179637-D8CE-9C75-640C-427ABFD6384B}"/>
              </a:ext>
            </a:extLst>
          </p:cNvPr>
          <p:cNvSpPr>
            <a:spLocks noGrp="1"/>
          </p:cNvSpPr>
          <p:nvPr>
            <p:ph type="sldNum" sz="quarter" idx="12"/>
          </p:nvPr>
        </p:nvSpPr>
        <p:spPr/>
        <p:txBody>
          <a:bodyPr/>
          <a:lstStyle/>
          <a:p>
            <a:fld id="{9472A81E-E715-46B4-A1BC-A04116B1EECD}" type="slidenum">
              <a:rPr lang="nl-NL" smtClean="0"/>
              <a:t>‹nr.›</a:t>
            </a:fld>
            <a:endParaRPr lang="nl-NL"/>
          </a:p>
        </p:txBody>
      </p:sp>
    </p:spTree>
    <p:extLst>
      <p:ext uri="{BB962C8B-B14F-4D97-AF65-F5344CB8AC3E}">
        <p14:creationId xmlns:p14="http://schemas.microsoft.com/office/powerpoint/2010/main" val="831827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3ED76F-5319-CDBC-30CB-073A49E79DE2}"/>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C981356D-4804-AAD4-5A68-C696F01109E9}"/>
              </a:ext>
            </a:extLst>
          </p:cNvPr>
          <p:cNvSpPr>
            <a:spLocks noGrp="1"/>
          </p:cNvSpPr>
          <p:nvPr>
            <p:ph type="dt" sz="half" idx="10"/>
          </p:nvPr>
        </p:nvSpPr>
        <p:spPr/>
        <p:txBody>
          <a:bodyPr/>
          <a:lstStyle/>
          <a:p>
            <a:fld id="{1D4B00FD-FB08-4DB6-A799-A2038D0D92FD}" type="datetimeFigureOut">
              <a:rPr lang="nl-NL" smtClean="0"/>
              <a:t>18-12-2025</a:t>
            </a:fld>
            <a:endParaRPr lang="nl-NL"/>
          </a:p>
        </p:txBody>
      </p:sp>
      <p:sp>
        <p:nvSpPr>
          <p:cNvPr id="4" name="Tijdelijke aanduiding voor voettekst 3">
            <a:extLst>
              <a:ext uri="{FF2B5EF4-FFF2-40B4-BE49-F238E27FC236}">
                <a16:creationId xmlns:a16="http://schemas.microsoft.com/office/drawing/2014/main" id="{0CD5975C-4F29-6FD5-4BB2-5B3ABF32059E}"/>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478B9951-9365-379C-5EFD-816BF7EE56A5}"/>
              </a:ext>
            </a:extLst>
          </p:cNvPr>
          <p:cNvSpPr>
            <a:spLocks noGrp="1"/>
          </p:cNvSpPr>
          <p:nvPr>
            <p:ph type="sldNum" sz="quarter" idx="12"/>
          </p:nvPr>
        </p:nvSpPr>
        <p:spPr/>
        <p:txBody>
          <a:bodyPr/>
          <a:lstStyle/>
          <a:p>
            <a:fld id="{9472A81E-E715-46B4-A1BC-A04116B1EECD}" type="slidenum">
              <a:rPr lang="nl-NL" smtClean="0"/>
              <a:t>‹nr.›</a:t>
            </a:fld>
            <a:endParaRPr lang="nl-NL"/>
          </a:p>
        </p:txBody>
      </p:sp>
    </p:spTree>
    <p:extLst>
      <p:ext uri="{BB962C8B-B14F-4D97-AF65-F5344CB8AC3E}">
        <p14:creationId xmlns:p14="http://schemas.microsoft.com/office/powerpoint/2010/main" val="148695810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3.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3.pn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3.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4.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3.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5.sv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4.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5.xml"/><Relationship Id="rId17" Type="http://schemas.openxmlformats.org/officeDocument/2006/relationships/image" Target="../media/image7.png"/><Relationship Id="rId2" Type="http://schemas.openxmlformats.org/officeDocument/2006/relationships/slideLayout" Target="../slideLayouts/slideLayout27.xml"/><Relationship Id="rId16" Type="http://schemas.openxmlformats.org/officeDocument/2006/relationships/image" Target="../media/image6.jpe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3.pn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5.svg"/></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image" Target="../media/image3.png"/><Relationship Id="rId5" Type="http://schemas.openxmlformats.org/officeDocument/2006/relationships/slideLayout" Target="../slideLayouts/slideLayout41.xml"/><Relationship Id="rId10" Type="http://schemas.openxmlformats.org/officeDocument/2006/relationships/image" Target="../media/image5.svg"/><Relationship Id="rId4" Type="http://schemas.openxmlformats.org/officeDocument/2006/relationships/slideLayout" Target="../slideLayouts/slideLayout40.xml"/><Relationship Id="rId9" Type="http://schemas.openxmlformats.org/officeDocument/2006/relationships/image" Target="../media/image4.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7.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1" name="Freeform 2">
            <a:extLst>
              <a:ext uri="{FF2B5EF4-FFF2-40B4-BE49-F238E27FC236}">
                <a16:creationId xmlns:a16="http://schemas.microsoft.com/office/drawing/2014/main" id="{9237C3F0-08D8-33FA-57F0-C4CFCF59526B}"/>
              </a:ext>
            </a:extLst>
          </p:cNvPr>
          <p:cNvSpPr/>
          <p:nvPr userDrawn="1"/>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alphaModFix amt="56000"/>
            </a:blip>
            <a:stretch>
              <a:fillRect t="-83166" b="-83166"/>
            </a:stretch>
          </a:blip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nl-NL"/>
          </a:p>
        </p:txBody>
      </p:sp>
      <p:sp>
        <p:nvSpPr>
          <p:cNvPr id="8" name="Rectangle 7"/>
          <p:cNvSpPr/>
          <p:nvPr/>
        </p:nvSpPr>
        <p:spPr>
          <a:xfrm>
            <a:off x="-236812" y="4535044"/>
            <a:ext cx="18288000" cy="6158912"/>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0" name="Straight Connector 9"/>
          <p:cNvCxnSpPr/>
          <p:nvPr/>
        </p:nvCxnSpPr>
        <p:spPr>
          <a:xfrm>
            <a:off x="0" y="9192620"/>
            <a:ext cx="18288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grpSp>
        <p:nvGrpSpPr>
          <p:cNvPr id="13" name="Group 8">
            <a:extLst>
              <a:ext uri="{FF2B5EF4-FFF2-40B4-BE49-F238E27FC236}">
                <a16:creationId xmlns:a16="http://schemas.microsoft.com/office/drawing/2014/main" id="{D13F8FA4-46B0-3821-F440-80396F6D5EAF}"/>
              </a:ext>
            </a:extLst>
          </p:cNvPr>
          <p:cNvGrpSpPr/>
          <p:nvPr userDrawn="1"/>
        </p:nvGrpSpPr>
        <p:grpSpPr>
          <a:xfrm rot="2154323">
            <a:off x="858837" y="-2268801"/>
            <a:ext cx="3295676" cy="6862706"/>
            <a:chOff x="0" y="0"/>
            <a:chExt cx="519358" cy="1081477"/>
          </a:xfrm>
        </p:grpSpPr>
        <p:sp>
          <p:nvSpPr>
            <p:cNvPr id="17" name="Freeform 9">
              <a:extLst>
                <a:ext uri="{FF2B5EF4-FFF2-40B4-BE49-F238E27FC236}">
                  <a16:creationId xmlns:a16="http://schemas.microsoft.com/office/drawing/2014/main" id="{A4DAFBA8-5FD2-7C84-57F8-46B3200B3CC1}"/>
                </a:ext>
              </a:extLst>
            </p:cNvPr>
            <p:cNvSpPr/>
            <p:nvPr userDrawn="1"/>
          </p:nvSpPr>
          <p:spPr>
            <a:xfrm>
              <a:off x="0" y="0"/>
              <a:ext cx="519358" cy="1081477"/>
            </a:xfrm>
            <a:custGeom>
              <a:avLst/>
              <a:gdLst/>
              <a:ahLst/>
              <a:cxnLst/>
              <a:rect l="l" t="t" r="r" b="b"/>
              <a:pathLst>
                <a:path w="519358" h="1081477">
                  <a:moveTo>
                    <a:pt x="259679" y="1081477"/>
                  </a:moveTo>
                  <a:lnTo>
                    <a:pt x="519358" y="0"/>
                  </a:lnTo>
                  <a:lnTo>
                    <a:pt x="0" y="0"/>
                  </a:lnTo>
                  <a:lnTo>
                    <a:pt x="259679" y="1081477"/>
                  </a:lnTo>
                  <a:close/>
                </a:path>
              </a:pathLst>
            </a:custGeom>
            <a:gradFill rotWithShape="1">
              <a:gsLst>
                <a:gs pos="0">
                  <a:srgbClr val="0097B2">
                    <a:alpha val="83000"/>
                  </a:srgbClr>
                </a:gs>
                <a:gs pos="100000">
                  <a:srgbClr val="7ED957">
                    <a:alpha val="83000"/>
                  </a:srgbClr>
                </a:gs>
              </a:gsLst>
              <a:lin ang="0"/>
            </a:gra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nl-NL"/>
            </a:p>
          </p:txBody>
        </p:sp>
        <p:sp>
          <p:nvSpPr>
            <p:cNvPr id="18" name="TextBox 10">
              <a:extLst>
                <a:ext uri="{FF2B5EF4-FFF2-40B4-BE49-F238E27FC236}">
                  <a16:creationId xmlns:a16="http://schemas.microsoft.com/office/drawing/2014/main" id="{C407AED1-C214-8F0C-DD62-7C6A0047DE51}"/>
                </a:ext>
              </a:extLst>
            </p:cNvPr>
            <p:cNvSpPr txBox="1"/>
            <p:nvPr userDrawn="1"/>
          </p:nvSpPr>
          <p:spPr>
            <a:xfrm>
              <a:off x="81150" y="48673"/>
              <a:ext cx="357058" cy="530690"/>
            </a:xfrm>
            <a:prstGeom prst="rect">
              <a:avLst/>
            </a:prstGeom>
          </p:spPr>
          <p:txBody>
            <a:bodyPr lIns="50800" tIns="50800" rIns="50800" bIns="5080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ts val="1960"/>
                </a:lnSpc>
              </a:pPr>
              <a:endParaRPr/>
            </a:p>
          </p:txBody>
        </p:sp>
      </p:grpSp>
      <p:grpSp>
        <p:nvGrpSpPr>
          <p:cNvPr id="12" name="Group 5">
            <a:extLst>
              <a:ext uri="{FF2B5EF4-FFF2-40B4-BE49-F238E27FC236}">
                <a16:creationId xmlns:a16="http://schemas.microsoft.com/office/drawing/2014/main" id="{2E462F15-AC81-36EC-275B-28E7081087F0}"/>
              </a:ext>
            </a:extLst>
          </p:cNvPr>
          <p:cNvGrpSpPr/>
          <p:nvPr userDrawn="1"/>
        </p:nvGrpSpPr>
        <p:grpSpPr>
          <a:xfrm>
            <a:off x="-2556951" y="-583705"/>
            <a:ext cx="5157766" cy="6862706"/>
            <a:chOff x="0" y="0"/>
            <a:chExt cx="812800" cy="1081477"/>
          </a:xfrm>
        </p:grpSpPr>
        <p:sp>
          <p:nvSpPr>
            <p:cNvPr id="19" name="Freeform 6">
              <a:extLst>
                <a:ext uri="{FF2B5EF4-FFF2-40B4-BE49-F238E27FC236}">
                  <a16:creationId xmlns:a16="http://schemas.microsoft.com/office/drawing/2014/main" id="{F223E555-F554-542E-3144-5E8B4686E21D}"/>
                </a:ext>
              </a:extLst>
            </p:cNvPr>
            <p:cNvSpPr/>
            <p:nvPr userDrawn="1"/>
          </p:nvSpPr>
          <p:spPr>
            <a:xfrm>
              <a:off x="0" y="0"/>
              <a:ext cx="812800" cy="1081477"/>
            </a:xfrm>
            <a:custGeom>
              <a:avLst/>
              <a:gdLst/>
              <a:ahLst/>
              <a:cxnLst/>
              <a:rect l="l" t="t" r="r" b="b"/>
              <a:pathLst>
                <a:path w="812800" h="1081477">
                  <a:moveTo>
                    <a:pt x="406400" y="1081477"/>
                  </a:moveTo>
                  <a:lnTo>
                    <a:pt x="812800" y="0"/>
                  </a:lnTo>
                  <a:lnTo>
                    <a:pt x="0" y="0"/>
                  </a:lnTo>
                  <a:lnTo>
                    <a:pt x="406400" y="1081477"/>
                  </a:lnTo>
                  <a:close/>
                </a:path>
              </a:pathLst>
            </a:custGeom>
            <a:gradFill rotWithShape="1">
              <a:gsLst>
                <a:gs pos="0">
                  <a:srgbClr val="0097B2">
                    <a:alpha val="87000"/>
                  </a:srgbClr>
                </a:gs>
                <a:gs pos="100000">
                  <a:srgbClr val="7ED957">
                    <a:alpha val="87000"/>
                  </a:srgbClr>
                </a:gs>
              </a:gsLst>
              <a:lin ang="0"/>
            </a:gra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nl-NL"/>
            </a:p>
          </p:txBody>
        </p:sp>
        <p:sp>
          <p:nvSpPr>
            <p:cNvPr id="20" name="TextBox 7">
              <a:extLst>
                <a:ext uri="{FF2B5EF4-FFF2-40B4-BE49-F238E27FC236}">
                  <a16:creationId xmlns:a16="http://schemas.microsoft.com/office/drawing/2014/main" id="{67F13241-C1E8-9A01-052D-53458B08E649}"/>
                </a:ext>
              </a:extLst>
            </p:cNvPr>
            <p:cNvSpPr txBox="1"/>
            <p:nvPr userDrawn="1"/>
          </p:nvSpPr>
          <p:spPr>
            <a:xfrm>
              <a:off x="127000" y="48673"/>
              <a:ext cx="558800" cy="530690"/>
            </a:xfrm>
            <a:prstGeom prst="rect">
              <a:avLst/>
            </a:prstGeom>
          </p:spPr>
          <p:txBody>
            <a:bodyPr lIns="50800" tIns="50800" rIns="50800" bIns="5080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ts val="1960"/>
                </a:lnSpc>
              </a:pPr>
              <a:endParaRPr/>
            </a:p>
          </p:txBody>
        </p:sp>
      </p:grpSp>
      <p:grpSp>
        <p:nvGrpSpPr>
          <p:cNvPr id="14" name="Group 11">
            <a:extLst>
              <a:ext uri="{FF2B5EF4-FFF2-40B4-BE49-F238E27FC236}">
                <a16:creationId xmlns:a16="http://schemas.microsoft.com/office/drawing/2014/main" id="{C7087364-3A1E-2F6B-8C8E-11EDF2DDEF22}"/>
              </a:ext>
            </a:extLst>
          </p:cNvPr>
          <p:cNvGrpSpPr/>
          <p:nvPr userDrawn="1"/>
        </p:nvGrpSpPr>
        <p:grpSpPr>
          <a:xfrm rot="3598099">
            <a:off x="4147143" y="-3109006"/>
            <a:ext cx="2764816" cy="7205936"/>
            <a:chOff x="0" y="0"/>
            <a:chExt cx="414948" cy="1081477"/>
          </a:xfrm>
        </p:grpSpPr>
        <p:sp>
          <p:nvSpPr>
            <p:cNvPr id="15" name="Freeform 12">
              <a:extLst>
                <a:ext uri="{FF2B5EF4-FFF2-40B4-BE49-F238E27FC236}">
                  <a16:creationId xmlns:a16="http://schemas.microsoft.com/office/drawing/2014/main" id="{0B033EAC-48C3-BE04-DED1-55B8851A2F0D}"/>
                </a:ext>
              </a:extLst>
            </p:cNvPr>
            <p:cNvSpPr/>
            <p:nvPr userDrawn="1"/>
          </p:nvSpPr>
          <p:spPr>
            <a:xfrm>
              <a:off x="0" y="0"/>
              <a:ext cx="414948" cy="1081477"/>
            </a:xfrm>
            <a:custGeom>
              <a:avLst/>
              <a:gdLst/>
              <a:ahLst/>
              <a:cxnLst/>
              <a:rect l="l" t="t" r="r" b="b"/>
              <a:pathLst>
                <a:path w="414948" h="1081477">
                  <a:moveTo>
                    <a:pt x="207474" y="1081477"/>
                  </a:moveTo>
                  <a:lnTo>
                    <a:pt x="414948" y="0"/>
                  </a:lnTo>
                  <a:lnTo>
                    <a:pt x="0" y="0"/>
                  </a:lnTo>
                  <a:lnTo>
                    <a:pt x="207474" y="1081477"/>
                  </a:lnTo>
                  <a:close/>
                </a:path>
              </a:pathLst>
            </a:custGeom>
            <a:solidFill>
              <a:srgbClr val="2A948E">
                <a:alpha val="60784"/>
              </a:srgbClr>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nl-NL"/>
            </a:p>
          </p:txBody>
        </p:sp>
        <p:sp>
          <p:nvSpPr>
            <p:cNvPr id="16" name="TextBox 13">
              <a:extLst>
                <a:ext uri="{FF2B5EF4-FFF2-40B4-BE49-F238E27FC236}">
                  <a16:creationId xmlns:a16="http://schemas.microsoft.com/office/drawing/2014/main" id="{B0C7D332-25BA-F36F-D2DB-FA865AA58A72}"/>
                </a:ext>
              </a:extLst>
            </p:cNvPr>
            <p:cNvSpPr txBox="1"/>
            <p:nvPr userDrawn="1"/>
          </p:nvSpPr>
          <p:spPr>
            <a:xfrm>
              <a:off x="64836" y="48673"/>
              <a:ext cx="285276" cy="530690"/>
            </a:xfrm>
            <a:prstGeom prst="rect">
              <a:avLst/>
            </a:prstGeom>
          </p:spPr>
          <p:txBody>
            <a:bodyPr lIns="50800" tIns="50800" rIns="50800" bIns="5080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ts val="1960"/>
                </a:lnSpc>
              </a:pPr>
              <a:endParaRPr/>
            </a:p>
          </p:txBody>
        </p:sp>
      </p:grpSp>
      <p:sp>
        <p:nvSpPr>
          <p:cNvPr id="21" name="Freeform 3">
            <a:extLst>
              <a:ext uri="{FF2B5EF4-FFF2-40B4-BE49-F238E27FC236}">
                <a16:creationId xmlns:a16="http://schemas.microsoft.com/office/drawing/2014/main" id="{FEE29652-26D1-D0AE-191B-3A191B91346E}"/>
              </a:ext>
            </a:extLst>
          </p:cNvPr>
          <p:cNvSpPr/>
          <p:nvPr userDrawn="1"/>
        </p:nvSpPr>
        <p:spPr>
          <a:xfrm>
            <a:off x="12733658" y="-14076"/>
            <a:ext cx="5554342" cy="2027894"/>
          </a:xfrm>
          <a:custGeom>
            <a:avLst/>
            <a:gdLst/>
            <a:ahLst/>
            <a:cxnLst/>
            <a:rect l="l" t="t" r="r" b="b"/>
            <a:pathLst>
              <a:path w="5554342" h="2027894">
                <a:moveTo>
                  <a:pt x="0" y="0"/>
                </a:moveTo>
                <a:lnTo>
                  <a:pt x="5554342" y="0"/>
                </a:lnTo>
                <a:lnTo>
                  <a:pt x="5554342" y="2027894"/>
                </a:lnTo>
                <a:lnTo>
                  <a:pt x="0" y="2027894"/>
                </a:lnTo>
                <a:lnTo>
                  <a:pt x="0" y="0"/>
                </a:lnTo>
                <a:close/>
              </a:path>
            </a:pathLst>
          </a:custGeom>
          <a:blipFill>
            <a:blip r:embed="rId5">
              <a:alphaModFix amt="73000"/>
            </a:blip>
            <a:stretch>
              <a:fillRect/>
            </a:stretch>
          </a:blip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nl-NL"/>
          </a:p>
        </p:txBody>
      </p:sp>
      <p:sp>
        <p:nvSpPr>
          <p:cNvPr id="22" name="TextBox 4">
            <a:extLst>
              <a:ext uri="{FF2B5EF4-FFF2-40B4-BE49-F238E27FC236}">
                <a16:creationId xmlns:a16="http://schemas.microsoft.com/office/drawing/2014/main" id="{F253BE1D-D958-579F-0F4C-D077D6EA0B8C}"/>
              </a:ext>
            </a:extLst>
          </p:cNvPr>
          <p:cNvSpPr txBox="1"/>
          <p:nvPr userDrawn="1"/>
        </p:nvSpPr>
        <p:spPr>
          <a:xfrm>
            <a:off x="1519892" y="2568567"/>
            <a:ext cx="15777508" cy="3202800"/>
          </a:xfrm>
          <a:prstGeom prst="rect">
            <a:avLst/>
          </a:prstGeom>
        </p:spPr>
        <p:txBody>
          <a:bodyPr wrap="square" lIns="0" tIns="0" rIns="0" bIns="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ts val="25899"/>
              </a:lnSpc>
            </a:pPr>
            <a:r>
              <a:rPr lang="en-US" sz="18499">
                <a:solidFill>
                  <a:srgbClr val="000000"/>
                </a:solidFill>
                <a:latin typeface="Architects Daughter"/>
              </a:rPr>
              <a:t>OSR Kick-off</a:t>
            </a:r>
          </a:p>
        </p:txBody>
      </p:sp>
      <p:sp>
        <p:nvSpPr>
          <p:cNvPr id="23" name="TextBox 20">
            <a:extLst>
              <a:ext uri="{FF2B5EF4-FFF2-40B4-BE49-F238E27FC236}">
                <a16:creationId xmlns:a16="http://schemas.microsoft.com/office/drawing/2014/main" id="{CC1A443F-C6BC-12BB-DE51-F8E83E2F58F1}"/>
              </a:ext>
            </a:extLst>
          </p:cNvPr>
          <p:cNvSpPr txBox="1"/>
          <p:nvPr userDrawn="1"/>
        </p:nvSpPr>
        <p:spPr>
          <a:xfrm>
            <a:off x="1519892" y="5622933"/>
            <a:ext cx="6474914" cy="2095500"/>
          </a:xfrm>
          <a:prstGeom prst="rect">
            <a:avLst/>
          </a:prstGeom>
        </p:spPr>
        <p:txBody>
          <a:bodyPr lIns="0" tIns="0" rIns="0" bIns="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8400"/>
              </a:lnSpc>
            </a:pPr>
            <a:r>
              <a:rPr lang="en-US" sz="6000">
                <a:solidFill>
                  <a:srgbClr val="000000"/>
                </a:solidFill>
                <a:latin typeface="Architects Daughter"/>
              </a:rPr>
              <a:t>N1</a:t>
            </a:r>
          </a:p>
          <a:p>
            <a:pPr>
              <a:lnSpc>
                <a:spcPts val="8400"/>
              </a:lnSpc>
            </a:pPr>
            <a:r>
              <a:rPr lang="en-US" sz="6000">
                <a:solidFill>
                  <a:srgbClr val="000000"/>
                </a:solidFill>
                <a:latin typeface="Architects Daughter"/>
              </a:rPr>
              <a:t>05-02-2024</a:t>
            </a:r>
          </a:p>
        </p:txBody>
      </p:sp>
      <p:grpSp>
        <p:nvGrpSpPr>
          <p:cNvPr id="24" name="Group 14">
            <a:extLst>
              <a:ext uri="{FF2B5EF4-FFF2-40B4-BE49-F238E27FC236}">
                <a16:creationId xmlns:a16="http://schemas.microsoft.com/office/drawing/2014/main" id="{E617F112-DECF-4BFB-AD8D-221AB560312B}"/>
              </a:ext>
            </a:extLst>
          </p:cNvPr>
          <p:cNvGrpSpPr/>
          <p:nvPr userDrawn="1"/>
        </p:nvGrpSpPr>
        <p:grpSpPr>
          <a:xfrm rot="-10800000">
            <a:off x="4306900" y="9032445"/>
            <a:ext cx="13981100" cy="5507476"/>
            <a:chOff x="0" y="-28575"/>
            <a:chExt cx="1061159" cy="418015"/>
          </a:xfrm>
        </p:grpSpPr>
        <p:sp>
          <p:nvSpPr>
            <p:cNvPr id="28" name="Freeform 15">
              <a:extLst>
                <a:ext uri="{FF2B5EF4-FFF2-40B4-BE49-F238E27FC236}">
                  <a16:creationId xmlns:a16="http://schemas.microsoft.com/office/drawing/2014/main" id="{8A40D046-F349-815A-A3C7-424E306C7C9D}"/>
                </a:ext>
              </a:extLst>
            </p:cNvPr>
            <p:cNvSpPr/>
            <p:nvPr userDrawn="1"/>
          </p:nvSpPr>
          <p:spPr>
            <a:xfrm>
              <a:off x="0" y="0"/>
              <a:ext cx="1061159" cy="389440"/>
            </a:xfrm>
            <a:custGeom>
              <a:avLst/>
              <a:gdLst/>
              <a:ahLst/>
              <a:cxnLst/>
              <a:rect l="l" t="t" r="r" b="b"/>
              <a:pathLst>
                <a:path w="1061159" h="389440">
                  <a:moveTo>
                    <a:pt x="795869" y="0"/>
                  </a:moveTo>
                  <a:lnTo>
                    <a:pt x="0" y="0"/>
                  </a:lnTo>
                  <a:lnTo>
                    <a:pt x="0" y="389440"/>
                  </a:lnTo>
                  <a:lnTo>
                    <a:pt x="795869" y="389440"/>
                  </a:lnTo>
                  <a:lnTo>
                    <a:pt x="1061159" y="194720"/>
                  </a:lnTo>
                  <a:lnTo>
                    <a:pt x="795869" y="0"/>
                  </a:lnTo>
                  <a:close/>
                </a:path>
              </a:pathLst>
            </a:custGeom>
            <a:gradFill rotWithShape="1">
              <a:gsLst>
                <a:gs pos="0">
                  <a:srgbClr val="8C52FF">
                    <a:alpha val="50000"/>
                  </a:srgbClr>
                </a:gs>
                <a:gs pos="100000">
                  <a:srgbClr val="00BF63">
                    <a:alpha val="50000"/>
                  </a:srgbClr>
                </a:gs>
              </a:gsLst>
              <a:lin ang="0"/>
            </a:gra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nl-NL"/>
            </a:p>
          </p:txBody>
        </p:sp>
        <p:sp>
          <p:nvSpPr>
            <p:cNvPr id="29" name="TextBox 16">
              <a:extLst>
                <a:ext uri="{FF2B5EF4-FFF2-40B4-BE49-F238E27FC236}">
                  <a16:creationId xmlns:a16="http://schemas.microsoft.com/office/drawing/2014/main" id="{6A1D26C7-B544-F90A-6F52-6EB2DD7A427F}"/>
                </a:ext>
              </a:extLst>
            </p:cNvPr>
            <p:cNvSpPr txBox="1"/>
            <p:nvPr userDrawn="1"/>
          </p:nvSpPr>
          <p:spPr>
            <a:xfrm>
              <a:off x="0" y="-28575"/>
              <a:ext cx="911933" cy="418015"/>
            </a:xfrm>
            <a:prstGeom prst="rect">
              <a:avLst/>
            </a:prstGeom>
          </p:spPr>
          <p:txBody>
            <a:bodyPr lIns="50800" tIns="50800" rIns="50800" bIns="5080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ts val="1960"/>
                </a:lnSpc>
              </a:pPr>
              <a:endParaRPr/>
            </a:p>
          </p:txBody>
        </p:sp>
      </p:grpSp>
      <p:grpSp>
        <p:nvGrpSpPr>
          <p:cNvPr id="25" name="Group 17">
            <a:extLst>
              <a:ext uri="{FF2B5EF4-FFF2-40B4-BE49-F238E27FC236}">
                <a16:creationId xmlns:a16="http://schemas.microsoft.com/office/drawing/2014/main" id="{463BC3AE-ABAD-FE37-1831-2B3B18DEBB5A}"/>
              </a:ext>
            </a:extLst>
          </p:cNvPr>
          <p:cNvGrpSpPr/>
          <p:nvPr userDrawn="1"/>
        </p:nvGrpSpPr>
        <p:grpSpPr>
          <a:xfrm rot="-10800000">
            <a:off x="7065641" y="8384171"/>
            <a:ext cx="11222359" cy="6218407"/>
            <a:chOff x="0" y="-28575"/>
            <a:chExt cx="851772" cy="471974"/>
          </a:xfrm>
        </p:grpSpPr>
        <p:sp>
          <p:nvSpPr>
            <p:cNvPr id="26" name="Freeform 18">
              <a:extLst>
                <a:ext uri="{FF2B5EF4-FFF2-40B4-BE49-F238E27FC236}">
                  <a16:creationId xmlns:a16="http://schemas.microsoft.com/office/drawing/2014/main" id="{62999399-8862-3B36-E669-561A7C722A1F}"/>
                </a:ext>
              </a:extLst>
            </p:cNvPr>
            <p:cNvSpPr/>
            <p:nvPr userDrawn="1"/>
          </p:nvSpPr>
          <p:spPr>
            <a:xfrm>
              <a:off x="0" y="0"/>
              <a:ext cx="851772" cy="443399"/>
            </a:xfrm>
            <a:custGeom>
              <a:avLst/>
              <a:gdLst/>
              <a:ahLst/>
              <a:cxnLst/>
              <a:rect l="l" t="t" r="r" b="b"/>
              <a:pathLst>
                <a:path w="851772" h="443399">
                  <a:moveTo>
                    <a:pt x="638829" y="0"/>
                  </a:moveTo>
                  <a:lnTo>
                    <a:pt x="0" y="0"/>
                  </a:lnTo>
                  <a:lnTo>
                    <a:pt x="0" y="443399"/>
                  </a:lnTo>
                  <a:lnTo>
                    <a:pt x="638829" y="443399"/>
                  </a:lnTo>
                  <a:lnTo>
                    <a:pt x="851772" y="221700"/>
                  </a:lnTo>
                  <a:lnTo>
                    <a:pt x="638829" y="0"/>
                  </a:lnTo>
                  <a:close/>
                </a:path>
              </a:pathLst>
            </a:custGeom>
            <a:gradFill rotWithShape="1">
              <a:gsLst>
                <a:gs pos="0">
                  <a:srgbClr val="0097B2">
                    <a:alpha val="68000"/>
                  </a:srgbClr>
                </a:gs>
                <a:gs pos="100000">
                  <a:srgbClr val="7ED957">
                    <a:alpha val="68000"/>
                  </a:srgbClr>
                </a:gs>
              </a:gsLst>
              <a:lin ang="0"/>
            </a:gra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nl-NL"/>
            </a:p>
          </p:txBody>
        </p:sp>
        <p:sp>
          <p:nvSpPr>
            <p:cNvPr id="27" name="TextBox 19">
              <a:extLst>
                <a:ext uri="{FF2B5EF4-FFF2-40B4-BE49-F238E27FC236}">
                  <a16:creationId xmlns:a16="http://schemas.microsoft.com/office/drawing/2014/main" id="{1EC51493-737C-4FF5-5C2D-37C6837B46B2}"/>
                </a:ext>
              </a:extLst>
            </p:cNvPr>
            <p:cNvSpPr txBox="1"/>
            <p:nvPr userDrawn="1"/>
          </p:nvSpPr>
          <p:spPr>
            <a:xfrm>
              <a:off x="0" y="-28575"/>
              <a:ext cx="731991" cy="471974"/>
            </a:xfrm>
            <a:prstGeom prst="rect">
              <a:avLst/>
            </a:prstGeom>
          </p:spPr>
          <p:txBody>
            <a:bodyPr lIns="50800" tIns="50800" rIns="50800" bIns="5080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ts val="1960"/>
                </a:lnSpc>
              </a:pPr>
              <a:endParaRPr/>
            </a:p>
          </p:txBody>
        </p:sp>
      </p:grpSp>
      <p:sp>
        <p:nvSpPr>
          <p:cNvPr id="30" name="Tekstvak 29">
            <a:extLst>
              <a:ext uri="{FF2B5EF4-FFF2-40B4-BE49-F238E27FC236}">
                <a16:creationId xmlns:a16="http://schemas.microsoft.com/office/drawing/2014/main" id="{56B1BC88-3CD3-5C81-D531-34D6763257B7}"/>
              </a:ext>
            </a:extLst>
          </p:cNvPr>
          <p:cNvSpPr txBox="1"/>
          <p:nvPr userDrawn="1"/>
        </p:nvSpPr>
        <p:spPr>
          <a:xfrm>
            <a:off x="-860402" y="4286691"/>
            <a:ext cx="15852086" cy="3234387"/>
          </a:xfrm>
          <a:prstGeom prst="rect">
            <a:avLst/>
          </a:prstGeom>
          <a:noFill/>
        </p:spPr>
        <p:txBody>
          <a:bodyPr wrap="square" rtlCol="0">
            <a:spAutoFit/>
          </a:bodyPr>
          <a:lstStyle/>
          <a:p>
            <a:endParaRPr lang="nl-NL"/>
          </a:p>
        </p:txBody>
      </p:sp>
    </p:spTree>
    <p:extLst>
      <p:ext uri="{BB962C8B-B14F-4D97-AF65-F5344CB8AC3E}">
        <p14:creationId xmlns:p14="http://schemas.microsoft.com/office/powerpoint/2010/main" val="3953474364"/>
      </p:ext>
    </p:extLst>
  </p:cSld>
  <p:clrMap bg1="lt1" tx1="dk1" bg2="lt2" tx2="dk2" accent1="accent1" accent2="accent2" accent3="accent3" accent4="accent4" accent5="accent5" accent6="accent6" hlink="hlink" folHlink="folHlink"/>
  <p:sldLayoutIdLst>
    <p:sldLayoutId id="2147483661" r:id="rId1"/>
    <p:sldLayoutId id="2147483667" r:id="rId2"/>
  </p:sldLayoutIdLst>
  <p:txStyles>
    <p:titleStyle>
      <a:lvl1pPr algn="l" defTabSz="1371600" rtl="0" eaLnBrk="1" latinLnBrk="0" hangingPunct="1">
        <a:lnSpc>
          <a:spcPct val="90000"/>
        </a:lnSpc>
        <a:spcBef>
          <a:spcPct val="0"/>
        </a:spcBef>
        <a:buNone/>
        <a:defRPr sz="4800" b="0" i="0" kern="1200" cap="all">
          <a:solidFill>
            <a:schemeClr val="tx1"/>
          </a:solidFill>
          <a:effectLst/>
          <a:latin typeface="+mj-lt"/>
          <a:ea typeface="+mj-ea"/>
          <a:cs typeface="+mj-cs"/>
        </a:defRPr>
      </a:lvl1pPr>
    </p:titleStyle>
    <p:bodyStyle>
      <a:lvl1pPr marL="342900" indent="-342900" algn="l" defTabSz="1371600" rtl="0" eaLnBrk="1" latinLnBrk="0" hangingPunct="1">
        <a:lnSpc>
          <a:spcPct val="120000"/>
        </a:lnSpc>
        <a:spcBef>
          <a:spcPts val="1500"/>
        </a:spcBef>
        <a:buClr>
          <a:schemeClr val="accent1"/>
        </a:buClr>
        <a:buSzPct val="100000"/>
        <a:buFont typeface="Arial" panose="020B0604020202020204" pitchFamily="34" charset="0"/>
        <a:buChar char="•"/>
        <a:defRPr sz="3000" kern="1200">
          <a:solidFill>
            <a:schemeClr val="tx1"/>
          </a:solidFill>
          <a:effectLst/>
          <a:latin typeface="+mn-lt"/>
          <a:ea typeface="+mn-ea"/>
          <a:cs typeface="+mn-cs"/>
        </a:defRPr>
      </a:lvl1pPr>
      <a:lvl2pPr marL="1028700" indent="-342900" algn="l" defTabSz="1371600" rtl="0" eaLnBrk="1" latinLnBrk="0" hangingPunct="1">
        <a:lnSpc>
          <a:spcPct val="120000"/>
        </a:lnSpc>
        <a:spcBef>
          <a:spcPts val="750"/>
        </a:spcBef>
        <a:buClr>
          <a:schemeClr val="accent1"/>
        </a:buClr>
        <a:buSzPct val="100000"/>
        <a:buFont typeface="Arial" panose="020B0604020202020204" pitchFamily="34" charset="0"/>
        <a:buChar char="•"/>
        <a:defRPr sz="2700" kern="1200" cap="none" baseline="0">
          <a:solidFill>
            <a:schemeClr val="tx1"/>
          </a:solidFill>
          <a:effectLst/>
          <a:latin typeface="+mn-lt"/>
          <a:ea typeface="+mn-ea"/>
          <a:cs typeface="+mn-cs"/>
        </a:defRPr>
      </a:lvl2pPr>
      <a:lvl3pPr marL="1714500" indent="-342900" algn="l" defTabSz="1371600" rtl="0" eaLnBrk="1" latinLnBrk="0" hangingPunct="1">
        <a:lnSpc>
          <a:spcPct val="120000"/>
        </a:lnSpc>
        <a:spcBef>
          <a:spcPts val="750"/>
        </a:spcBef>
        <a:buClr>
          <a:schemeClr val="accent1"/>
        </a:buClr>
        <a:buSzPct val="100000"/>
        <a:buFont typeface="Arial" panose="020B0604020202020204" pitchFamily="34" charset="0"/>
        <a:buChar char="•"/>
        <a:defRPr sz="2400" kern="1200">
          <a:solidFill>
            <a:schemeClr val="tx1"/>
          </a:solidFill>
          <a:effectLst/>
          <a:latin typeface="+mn-lt"/>
          <a:ea typeface="+mn-ea"/>
          <a:cs typeface="+mn-cs"/>
        </a:defRPr>
      </a:lvl3pPr>
      <a:lvl4pPr marL="2400300" indent="-342900" algn="l" defTabSz="1371600" rtl="0" eaLnBrk="1" latinLnBrk="0" hangingPunct="1">
        <a:lnSpc>
          <a:spcPct val="120000"/>
        </a:lnSpc>
        <a:spcBef>
          <a:spcPts val="750"/>
        </a:spcBef>
        <a:buClr>
          <a:schemeClr val="accent1"/>
        </a:buClr>
        <a:buSzPct val="100000"/>
        <a:buFont typeface="Arial" panose="020B0604020202020204" pitchFamily="34" charset="0"/>
        <a:buChar char="•"/>
        <a:defRPr sz="2100" kern="1200" cap="none" baseline="0">
          <a:solidFill>
            <a:schemeClr val="tx1"/>
          </a:solidFill>
          <a:effectLst/>
          <a:latin typeface="+mn-lt"/>
          <a:ea typeface="+mn-ea"/>
          <a:cs typeface="+mn-cs"/>
        </a:defRPr>
      </a:lvl4pPr>
      <a:lvl5pPr marL="3086100" indent="-342900" algn="l" defTabSz="1371600" rtl="0" eaLnBrk="1" latinLnBrk="0" hangingPunct="1">
        <a:lnSpc>
          <a:spcPct val="120000"/>
        </a:lnSpc>
        <a:spcBef>
          <a:spcPts val="750"/>
        </a:spcBef>
        <a:buClr>
          <a:schemeClr val="accent1"/>
        </a:buClr>
        <a:buSzPct val="100000"/>
        <a:buFont typeface="Arial" panose="020B0604020202020204" pitchFamily="34" charset="0"/>
        <a:buChar char="•"/>
        <a:defRPr sz="1800" kern="1200">
          <a:solidFill>
            <a:schemeClr val="tx1"/>
          </a:solidFill>
          <a:effectLst/>
          <a:latin typeface="+mn-lt"/>
          <a:ea typeface="+mn-ea"/>
          <a:cs typeface="+mn-cs"/>
        </a:defRPr>
      </a:lvl5pPr>
      <a:lvl6pPr marL="3771900" indent="-342900" algn="l" defTabSz="1371600" rtl="0" eaLnBrk="1" latinLnBrk="0" hangingPunct="1">
        <a:lnSpc>
          <a:spcPct val="120000"/>
        </a:lnSpc>
        <a:spcBef>
          <a:spcPts val="750"/>
        </a:spcBef>
        <a:buClr>
          <a:schemeClr val="accent1"/>
        </a:buClr>
        <a:buSzPct val="100000"/>
        <a:buFont typeface="Arial" panose="020B0604020202020204" pitchFamily="34" charset="0"/>
        <a:buChar char="•"/>
        <a:defRPr sz="1800" kern="1200">
          <a:solidFill>
            <a:schemeClr val="tx1"/>
          </a:solidFill>
          <a:effectLst/>
          <a:latin typeface="+mn-lt"/>
          <a:ea typeface="+mn-ea"/>
          <a:cs typeface="+mn-cs"/>
        </a:defRPr>
      </a:lvl6pPr>
      <a:lvl7pPr marL="4457700" indent="-342900" algn="l" defTabSz="1371600" rtl="0" eaLnBrk="1" latinLnBrk="0" hangingPunct="1">
        <a:lnSpc>
          <a:spcPct val="120000"/>
        </a:lnSpc>
        <a:spcBef>
          <a:spcPts val="750"/>
        </a:spcBef>
        <a:buClr>
          <a:schemeClr val="accent1"/>
        </a:buClr>
        <a:buSzPct val="100000"/>
        <a:buFont typeface="Arial" panose="020B0604020202020204" pitchFamily="34" charset="0"/>
        <a:buChar char="•"/>
        <a:defRPr sz="1800" kern="1200">
          <a:solidFill>
            <a:schemeClr val="tx1"/>
          </a:solidFill>
          <a:effectLst/>
          <a:latin typeface="+mn-lt"/>
          <a:ea typeface="+mn-ea"/>
          <a:cs typeface="+mn-cs"/>
        </a:defRPr>
      </a:lvl7pPr>
      <a:lvl8pPr marL="5143500" indent="-342900" algn="l" defTabSz="1371600" rtl="0" eaLnBrk="1" latinLnBrk="0" hangingPunct="1">
        <a:lnSpc>
          <a:spcPct val="120000"/>
        </a:lnSpc>
        <a:spcBef>
          <a:spcPts val="750"/>
        </a:spcBef>
        <a:buClr>
          <a:schemeClr val="accent1"/>
        </a:buClr>
        <a:buSzPct val="100000"/>
        <a:buFont typeface="Arial" panose="020B0604020202020204" pitchFamily="34" charset="0"/>
        <a:buChar char="•"/>
        <a:defRPr sz="1800" kern="1200" baseline="0">
          <a:solidFill>
            <a:schemeClr val="tx1"/>
          </a:solidFill>
          <a:effectLst/>
          <a:latin typeface="+mn-lt"/>
          <a:ea typeface="+mn-ea"/>
          <a:cs typeface="+mn-cs"/>
        </a:defRPr>
      </a:lvl8pPr>
      <a:lvl9pPr marL="5829300" indent="-342900" algn="l" defTabSz="1371600" rtl="0" eaLnBrk="1" latinLnBrk="0" hangingPunct="1">
        <a:lnSpc>
          <a:spcPct val="120000"/>
        </a:lnSpc>
        <a:spcBef>
          <a:spcPts val="750"/>
        </a:spcBef>
        <a:buClr>
          <a:schemeClr val="accent1"/>
        </a:buClr>
        <a:buSzPct val="100000"/>
        <a:buFont typeface="Arial" panose="020B0604020202020204" pitchFamily="34" charset="0"/>
        <a:buChar char="•"/>
        <a:defRPr sz="1800" kern="1200" baseline="0">
          <a:solidFill>
            <a:schemeClr val="tx1"/>
          </a:solidFill>
          <a:effectLst/>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sp>
        <p:nvSpPr>
          <p:cNvPr id="11" name="Freeform 2">
            <a:extLst>
              <a:ext uri="{FF2B5EF4-FFF2-40B4-BE49-F238E27FC236}">
                <a16:creationId xmlns:a16="http://schemas.microsoft.com/office/drawing/2014/main" id="{9237C3F0-08D8-33FA-57F0-C4CFCF59526B}"/>
              </a:ext>
            </a:extLst>
          </p:cNvPr>
          <p:cNvSpPr/>
          <p:nvPr userDrawn="1"/>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56000"/>
            </a:blip>
            <a:stretch>
              <a:fillRect t="-83166" b="-83166"/>
            </a:stretch>
          </a:blip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nl-NL"/>
          </a:p>
        </p:txBody>
      </p:sp>
      <p:sp>
        <p:nvSpPr>
          <p:cNvPr id="8" name="Rectangle 7"/>
          <p:cNvSpPr/>
          <p:nvPr/>
        </p:nvSpPr>
        <p:spPr>
          <a:xfrm>
            <a:off x="-236812" y="4535044"/>
            <a:ext cx="18288000" cy="6158912"/>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0" name="Straight Connector 9"/>
          <p:cNvCxnSpPr/>
          <p:nvPr/>
        </p:nvCxnSpPr>
        <p:spPr>
          <a:xfrm>
            <a:off x="0" y="9192620"/>
            <a:ext cx="18288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grpSp>
        <p:nvGrpSpPr>
          <p:cNvPr id="13" name="Group 8">
            <a:extLst>
              <a:ext uri="{FF2B5EF4-FFF2-40B4-BE49-F238E27FC236}">
                <a16:creationId xmlns:a16="http://schemas.microsoft.com/office/drawing/2014/main" id="{D13F8FA4-46B0-3821-F440-80396F6D5EAF}"/>
              </a:ext>
            </a:extLst>
          </p:cNvPr>
          <p:cNvGrpSpPr/>
          <p:nvPr userDrawn="1"/>
        </p:nvGrpSpPr>
        <p:grpSpPr>
          <a:xfrm rot="2154323">
            <a:off x="858837" y="-2268801"/>
            <a:ext cx="3295676" cy="6862706"/>
            <a:chOff x="0" y="0"/>
            <a:chExt cx="519358" cy="1081477"/>
          </a:xfrm>
        </p:grpSpPr>
        <p:sp>
          <p:nvSpPr>
            <p:cNvPr id="17" name="Freeform 9">
              <a:extLst>
                <a:ext uri="{FF2B5EF4-FFF2-40B4-BE49-F238E27FC236}">
                  <a16:creationId xmlns:a16="http://schemas.microsoft.com/office/drawing/2014/main" id="{A4DAFBA8-5FD2-7C84-57F8-46B3200B3CC1}"/>
                </a:ext>
              </a:extLst>
            </p:cNvPr>
            <p:cNvSpPr/>
            <p:nvPr userDrawn="1"/>
          </p:nvSpPr>
          <p:spPr>
            <a:xfrm>
              <a:off x="0" y="0"/>
              <a:ext cx="519358" cy="1081477"/>
            </a:xfrm>
            <a:custGeom>
              <a:avLst/>
              <a:gdLst/>
              <a:ahLst/>
              <a:cxnLst/>
              <a:rect l="l" t="t" r="r" b="b"/>
              <a:pathLst>
                <a:path w="519358" h="1081477">
                  <a:moveTo>
                    <a:pt x="259679" y="1081477"/>
                  </a:moveTo>
                  <a:lnTo>
                    <a:pt x="519358" y="0"/>
                  </a:lnTo>
                  <a:lnTo>
                    <a:pt x="0" y="0"/>
                  </a:lnTo>
                  <a:lnTo>
                    <a:pt x="259679" y="1081477"/>
                  </a:lnTo>
                  <a:close/>
                </a:path>
              </a:pathLst>
            </a:custGeom>
            <a:gradFill rotWithShape="1">
              <a:gsLst>
                <a:gs pos="0">
                  <a:srgbClr val="0097B2">
                    <a:alpha val="83000"/>
                  </a:srgbClr>
                </a:gs>
                <a:gs pos="100000">
                  <a:srgbClr val="7ED957">
                    <a:alpha val="83000"/>
                  </a:srgbClr>
                </a:gs>
              </a:gsLst>
              <a:lin ang="0"/>
            </a:gra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nl-NL"/>
            </a:p>
          </p:txBody>
        </p:sp>
        <p:sp>
          <p:nvSpPr>
            <p:cNvPr id="18" name="TextBox 10">
              <a:extLst>
                <a:ext uri="{FF2B5EF4-FFF2-40B4-BE49-F238E27FC236}">
                  <a16:creationId xmlns:a16="http://schemas.microsoft.com/office/drawing/2014/main" id="{C407AED1-C214-8F0C-DD62-7C6A0047DE51}"/>
                </a:ext>
              </a:extLst>
            </p:cNvPr>
            <p:cNvSpPr txBox="1"/>
            <p:nvPr userDrawn="1"/>
          </p:nvSpPr>
          <p:spPr>
            <a:xfrm>
              <a:off x="81150" y="48673"/>
              <a:ext cx="357058" cy="530690"/>
            </a:xfrm>
            <a:prstGeom prst="rect">
              <a:avLst/>
            </a:prstGeom>
          </p:spPr>
          <p:txBody>
            <a:bodyPr lIns="50800" tIns="50800" rIns="50800" bIns="5080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ts val="1960"/>
                </a:lnSpc>
              </a:pPr>
              <a:endParaRPr/>
            </a:p>
          </p:txBody>
        </p:sp>
      </p:grpSp>
      <p:grpSp>
        <p:nvGrpSpPr>
          <p:cNvPr id="12" name="Group 5">
            <a:extLst>
              <a:ext uri="{FF2B5EF4-FFF2-40B4-BE49-F238E27FC236}">
                <a16:creationId xmlns:a16="http://schemas.microsoft.com/office/drawing/2014/main" id="{2E462F15-AC81-36EC-275B-28E7081087F0}"/>
              </a:ext>
            </a:extLst>
          </p:cNvPr>
          <p:cNvGrpSpPr/>
          <p:nvPr userDrawn="1"/>
        </p:nvGrpSpPr>
        <p:grpSpPr>
          <a:xfrm>
            <a:off x="-2556951" y="-583705"/>
            <a:ext cx="5157766" cy="6862706"/>
            <a:chOff x="0" y="0"/>
            <a:chExt cx="812800" cy="1081477"/>
          </a:xfrm>
        </p:grpSpPr>
        <p:sp>
          <p:nvSpPr>
            <p:cNvPr id="19" name="Freeform 6">
              <a:extLst>
                <a:ext uri="{FF2B5EF4-FFF2-40B4-BE49-F238E27FC236}">
                  <a16:creationId xmlns:a16="http://schemas.microsoft.com/office/drawing/2014/main" id="{F223E555-F554-542E-3144-5E8B4686E21D}"/>
                </a:ext>
              </a:extLst>
            </p:cNvPr>
            <p:cNvSpPr/>
            <p:nvPr userDrawn="1"/>
          </p:nvSpPr>
          <p:spPr>
            <a:xfrm>
              <a:off x="0" y="0"/>
              <a:ext cx="812800" cy="1081477"/>
            </a:xfrm>
            <a:custGeom>
              <a:avLst/>
              <a:gdLst/>
              <a:ahLst/>
              <a:cxnLst/>
              <a:rect l="l" t="t" r="r" b="b"/>
              <a:pathLst>
                <a:path w="812800" h="1081477">
                  <a:moveTo>
                    <a:pt x="406400" y="1081477"/>
                  </a:moveTo>
                  <a:lnTo>
                    <a:pt x="812800" y="0"/>
                  </a:lnTo>
                  <a:lnTo>
                    <a:pt x="0" y="0"/>
                  </a:lnTo>
                  <a:lnTo>
                    <a:pt x="406400" y="1081477"/>
                  </a:lnTo>
                  <a:close/>
                </a:path>
              </a:pathLst>
            </a:custGeom>
            <a:gradFill rotWithShape="1">
              <a:gsLst>
                <a:gs pos="0">
                  <a:srgbClr val="0097B2">
                    <a:alpha val="87000"/>
                  </a:srgbClr>
                </a:gs>
                <a:gs pos="100000">
                  <a:srgbClr val="7ED957">
                    <a:alpha val="87000"/>
                  </a:srgbClr>
                </a:gs>
              </a:gsLst>
              <a:lin ang="0"/>
            </a:gra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nl-NL"/>
            </a:p>
          </p:txBody>
        </p:sp>
        <p:sp>
          <p:nvSpPr>
            <p:cNvPr id="20" name="TextBox 7">
              <a:extLst>
                <a:ext uri="{FF2B5EF4-FFF2-40B4-BE49-F238E27FC236}">
                  <a16:creationId xmlns:a16="http://schemas.microsoft.com/office/drawing/2014/main" id="{67F13241-C1E8-9A01-052D-53458B08E649}"/>
                </a:ext>
              </a:extLst>
            </p:cNvPr>
            <p:cNvSpPr txBox="1"/>
            <p:nvPr userDrawn="1"/>
          </p:nvSpPr>
          <p:spPr>
            <a:xfrm>
              <a:off x="127000" y="48673"/>
              <a:ext cx="558800" cy="530690"/>
            </a:xfrm>
            <a:prstGeom prst="rect">
              <a:avLst/>
            </a:prstGeom>
          </p:spPr>
          <p:txBody>
            <a:bodyPr lIns="50800" tIns="50800" rIns="50800" bIns="5080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ts val="1960"/>
                </a:lnSpc>
              </a:pPr>
              <a:endParaRPr/>
            </a:p>
          </p:txBody>
        </p:sp>
      </p:grpSp>
      <p:grpSp>
        <p:nvGrpSpPr>
          <p:cNvPr id="14" name="Group 11">
            <a:extLst>
              <a:ext uri="{FF2B5EF4-FFF2-40B4-BE49-F238E27FC236}">
                <a16:creationId xmlns:a16="http://schemas.microsoft.com/office/drawing/2014/main" id="{C7087364-3A1E-2F6B-8C8E-11EDF2DDEF22}"/>
              </a:ext>
            </a:extLst>
          </p:cNvPr>
          <p:cNvGrpSpPr/>
          <p:nvPr userDrawn="1"/>
        </p:nvGrpSpPr>
        <p:grpSpPr>
          <a:xfrm rot="3598099">
            <a:off x="4147143" y="-3109006"/>
            <a:ext cx="2764816" cy="7205936"/>
            <a:chOff x="0" y="0"/>
            <a:chExt cx="414948" cy="1081477"/>
          </a:xfrm>
        </p:grpSpPr>
        <p:sp>
          <p:nvSpPr>
            <p:cNvPr id="15" name="Freeform 12">
              <a:extLst>
                <a:ext uri="{FF2B5EF4-FFF2-40B4-BE49-F238E27FC236}">
                  <a16:creationId xmlns:a16="http://schemas.microsoft.com/office/drawing/2014/main" id="{0B033EAC-48C3-BE04-DED1-55B8851A2F0D}"/>
                </a:ext>
              </a:extLst>
            </p:cNvPr>
            <p:cNvSpPr/>
            <p:nvPr userDrawn="1"/>
          </p:nvSpPr>
          <p:spPr>
            <a:xfrm>
              <a:off x="0" y="0"/>
              <a:ext cx="414948" cy="1081477"/>
            </a:xfrm>
            <a:custGeom>
              <a:avLst/>
              <a:gdLst/>
              <a:ahLst/>
              <a:cxnLst/>
              <a:rect l="l" t="t" r="r" b="b"/>
              <a:pathLst>
                <a:path w="414948" h="1081477">
                  <a:moveTo>
                    <a:pt x="207474" y="1081477"/>
                  </a:moveTo>
                  <a:lnTo>
                    <a:pt x="414948" y="0"/>
                  </a:lnTo>
                  <a:lnTo>
                    <a:pt x="0" y="0"/>
                  </a:lnTo>
                  <a:lnTo>
                    <a:pt x="207474" y="1081477"/>
                  </a:lnTo>
                  <a:close/>
                </a:path>
              </a:pathLst>
            </a:custGeom>
            <a:solidFill>
              <a:srgbClr val="2A948E">
                <a:alpha val="60784"/>
              </a:srgbClr>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nl-NL"/>
            </a:p>
          </p:txBody>
        </p:sp>
        <p:sp>
          <p:nvSpPr>
            <p:cNvPr id="16" name="TextBox 13">
              <a:extLst>
                <a:ext uri="{FF2B5EF4-FFF2-40B4-BE49-F238E27FC236}">
                  <a16:creationId xmlns:a16="http://schemas.microsoft.com/office/drawing/2014/main" id="{B0C7D332-25BA-F36F-D2DB-FA865AA58A72}"/>
                </a:ext>
              </a:extLst>
            </p:cNvPr>
            <p:cNvSpPr txBox="1"/>
            <p:nvPr userDrawn="1"/>
          </p:nvSpPr>
          <p:spPr>
            <a:xfrm>
              <a:off x="64836" y="48673"/>
              <a:ext cx="285276" cy="530690"/>
            </a:xfrm>
            <a:prstGeom prst="rect">
              <a:avLst/>
            </a:prstGeom>
          </p:spPr>
          <p:txBody>
            <a:bodyPr lIns="50800" tIns="50800" rIns="50800" bIns="5080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ts val="1960"/>
                </a:lnSpc>
              </a:pPr>
              <a:endParaRPr/>
            </a:p>
          </p:txBody>
        </p:sp>
      </p:grpSp>
      <p:sp>
        <p:nvSpPr>
          <p:cNvPr id="21" name="Freeform 3">
            <a:extLst>
              <a:ext uri="{FF2B5EF4-FFF2-40B4-BE49-F238E27FC236}">
                <a16:creationId xmlns:a16="http://schemas.microsoft.com/office/drawing/2014/main" id="{FEE29652-26D1-D0AE-191B-3A191B91346E}"/>
              </a:ext>
            </a:extLst>
          </p:cNvPr>
          <p:cNvSpPr/>
          <p:nvPr userDrawn="1"/>
        </p:nvSpPr>
        <p:spPr>
          <a:xfrm>
            <a:off x="12733658" y="-14076"/>
            <a:ext cx="5554342" cy="2027894"/>
          </a:xfrm>
          <a:custGeom>
            <a:avLst/>
            <a:gdLst/>
            <a:ahLst/>
            <a:cxnLst/>
            <a:rect l="l" t="t" r="r" b="b"/>
            <a:pathLst>
              <a:path w="5554342" h="2027894">
                <a:moveTo>
                  <a:pt x="0" y="0"/>
                </a:moveTo>
                <a:lnTo>
                  <a:pt x="5554342" y="0"/>
                </a:lnTo>
                <a:lnTo>
                  <a:pt x="5554342" y="2027894"/>
                </a:lnTo>
                <a:lnTo>
                  <a:pt x="0" y="2027894"/>
                </a:lnTo>
                <a:lnTo>
                  <a:pt x="0" y="0"/>
                </a:lnTo>
                <a:close/>
              </a:path>
            </a:pathLst>
          </a:custGeom>
          <a:blipFill>
            <a:blip r:embed="rId4">
              <a:alphaModFix amt="73000"/>
            </a:blip>
            <a:stretch>
              <a:fillRect/>
            </a:stretch>
          </a:blip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nl-NL"/>
          </a:p>
        </p:txBody>
      </p:sp>
      <p:sp>
        <p:nvSpPr>
          <p:cNvPr id="23" name="TextBox 20">
            <a:extLst>
              <a:ext uri="{FF2B5EF4-FFF2-40B4-BE49-F238E27FC236}">
                <a16:creationId xmlns:a16="http://schemas.microsoft.com/office/drawing/2014/main" id="{CC1A443F-C6BC-12BB-DE51-F8E83E2F58F1}"/>
              </a:ext>
            </a:extLst>
          </p:cNvPr>
          <p:cNvSpPr txBox="1"/>
          <p:nvPr userDrawn="1"/>
        </p:nvSpPr>
        <p:spPr>
          <a:xfrm>
            <a:off x="1519892" y="5622933"/>
            <a:ext cx="6474914" cy="2115964"/>
          </a:xfrm>
          <a:prstGeom prst="rect">
            <a:avLst/>
          </a:prstGeom>
        </p:spPr>
        <p:txBody>
          <a:bodyPr lIns="0" tIns="0" rIns="0" bIns="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8400"/>
              </a:lnSpc>
            </a:pPr>
            <a:endParaRPr lang="en-US" sz="6000">
              <a:solidFill>
                <a:srgbClr val="000000"/>
              </a:solidFill>
              <a:latin typeface="Architects Daughter"/>
            </a:endParaRPr>
          </a:p>
          <a:p>
            <a:pPr>
              <a:lnSpc>
                <a:spcPts val="8400"/>
              </a:lnSpc>
            </a:pPr>
            <a:endParaRPr lang="en-US" sz="6000">
              <a:solidFill>
                <a:srgbClr val="000000"/>
              </a:solidFill>
              <a:latin typeface="Architects Daughter"/>
            </a:endParaRPr>
          </a:p>
        </p:txBody>
      </p:sp>
      <p:grpSp>
        <p:nvGrpSpPr>
          <p:cNvPr id="24" name="Group 14">
            <a:extLst>
              <a:ext uri="{FF2B5EF4-FFF2-40B4-BE49-F238E27FC236}">
                <a16:creationId xmlns:a16="http://schemas.microsoft.com/office/drawing/2014/main" id="{E617F112-DECF-4BFB-AD8D-221AB560312B}"/>
              </a:ext>
            </a:extLst>
          </p:cNvPr>
          <p:cNvGrpSpPr/>
          <p:nvPr userDrawn="1"/>
        </p:nvGrpSpPr>
        <p:grpSpPr>
          <a:xfrm rot="-10800000">
            <a:off x="4306900" y="9032445"/>
            <a:ext cx="13981100" cy="5507476"/>
            <a:chOff x="0" y="-28575"/>
            <a:chExt cx="1061159" cy="418015"/>
          </a:xfrm>
        </p:grpSpPr>
        <p:sp>
          <p:nvSpPr>
            <p:cNvPr id="28" name="Freeform 15">
              <a:extLst>
                <a:ext uri="{FF2B5EF4-FFF2-40B4-BE49-F238E27FC236}">
                  <a16:creationId xmlns:a16="http://schemas.microsoft.com/office/drawing/2014/main" id="{8A40D046-F349-815A-A3C7-424E306C7C9D}"/>
                </a:ext>
              </a:extLst>
            </p:cNvPr>
            <p:cNvSpPr/>
            <p:nvPr userDrawn="1"/>
          </p:nvSpPr>
          <p:spPr>
            <a:xfrm>
              <a:off x="0" y="0"/>
              <a:ext cx="1061159" cy="389440"/>
            </a:xfrm>
            <a:custGeom>
              <a:avLst/>
              <a:gdLst/>
              <a:ahLst/>
              <a:cxnLst/>
              <a:rect l="l" t="t" r="r" b="b"/>
              <a:pathLst>
                <a:path w="1061159" h="389440">
                  <a:moveTo>
                    <a:pt x="795869" y="0"/>
                  </a:moveTo>
                  <a:lnTo>
                    <a:pt x="0" y="0"/>
                  </a:lnTo>
                  <a:lnTo>
                    <a:pt x="0" y="389440"/>
                  </a:lnTo>
                  <a:lnTo>
                    <a:pt x="795869" y="389440"/>
                  </a:lnTo>
                  <a:lnTo>
                    <a:pt x="1061159" y="194720"/>
                  </a:lnTo>
                  <a:lnTo>
                    <a:pt x="795869" y="0"/>
                  </a:lnTo>
                  <a:close/>
                </a:path>
              </a:pathLst>
            </a:custGeom>
            <a:gradFill rotWithShape="1">
              <a:gsLst>
                <a:gs pos="0">
                  <a:srgbClr val="8C52FF">
                    <a:alpha val="50000"/>
                  </a:srgbClr>
                </a:gs>
                <a:gs pos="100000">
                  <a:srgbClr val="00BF63">
                    <a:alpha val="50000"/>
                  </a:srgbClr>
                </a:gs>
              </a:gsLst>
              <a:lin ang="0"/>
            </a:gra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nl-NL"/>
            </a:p>
          </p:txBody>
        </p:sp>
        <p:sp>
          <p:nvSpPr>
            <p:cNvPr id="29" name="TextBox 16">
              <a:extLst>
                <a:ext uri="{FF2B5EF4-FFF2-40B4-BE49-F238E27FC236}">
                  <a16:creationId xmlns:a16="http://schemas.microsoft.com/office/drawing/2014/main" id="{6A1D26C7-B544-F90A-6F52-6EB2DD7A427F}"/>
                </a:ext>
              </a:extLst>
            </p:cNvPr>
            <p:cNvSpPr txBox="1"/>
            <p:nvPr userDrawn="1"/>
          </p:nvSpPr>
          <p:spPr>
            <a:xfrm>
              <a:off x="0" y="-28575"/>
              <a:ext cx="911933" cy="418015"/>
            </a:xfrm>
            <a:prstGeom prst="rect">
              <a:avLst/>
            </a:prstGeom>
          </p:spPr>
          <p:txBody>
            <a:bodyPr lIns="50800" tIns="50800" rIns="50800" bIns="5080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ts val="1960"/>
                </a:lnSpc>
              </a:pPr>
              <a:endParaRPr/>
            </a:p>
          </p:txBody>
        </p:sp>
      </p:grpSp>
      <p:grpSp>
        <p:nvGrpSpPr>
          <p:cNvPr id="25" name="Group 17">
            <a:extLst>
              <a:ext uri="{FF2B5EF4-FFF2-40B4-BE49-F238E27FC236}">
                <a16:creationId xmlns:a16="http://schemas.microsoft.com/office/drawing/2014/main" id="{463BC3AE-ABAD-FE37-1831-2B3B18DEBB5A}"/>
              </a:ext>
            </a:extLst>
          </p:cNvPr>
          <p:cNvGrpSpPr/>
          <p:nvPr userDrawn="1"/>
        </p:nvGrpSpPr>
        <p:grpSpPr>
          <a:xfrm rot="-10800000">
            <a:off x="7065641" y="8384171"/>
            <a:ext cx="11222359" cy="6218407"/>
            <a:chOff x="0" y="-28575"/>
            <a:chExt cx="851772" cy="471974"/>
          </a:xfrm>
        </p:grpSpPr>
        <p:sp>
          <p:nvSpPr>
            <p:cNvPr id="26" name="Freeform 18">
              <a:extLst>
                <a:ext uri="{FF2B5EF4-FFF2-40B4-BE49-F238E27FC236}">
                  <a16:creationId xmlns:a16="http://schemas.microsoft.com/office/drawing/2014/main" id="{62999399-8862-3B36-E669-561A7C722A1F}"/>
                </a:ext>
              </a:extLst>
            </p:cNvPr>
            <p:cNvSpPr/>
            <p:nvPr userDrawn="1"/>
          </p:nvSpPr>
          <p:spPr>
            <a:xfrm>
              <a:off x="0" y="0"/>
              <a:ext cx="851772" cy="443399"/>
            </a:xfrm>
            <a:custGeom>
              <a:avLst/>
              <a:gdLst/>
              <a:ahLst/>
              <a:cxnLst/>
              <a:rect l="l" t="t" r="r" b="b"/>
              <a:pathLst>
                <a:path w="851772" h="443399">
                  <a:moveTo>
                    <a:pt x="638829" y="0"/>
                  </a:moveTo>
                  <a:lnTo>
                    <a:pt x="0" y="0"/>
                  </a:lnTo>
                  <a:lnTo>
                    <a:pt x="0" y="443399"/>
                  </a:lnTo>
                  <a:lnTo>
                    <a:pt x="638829" y="443399"/>
                  </a:lnTo>
                  <a:lnTo>
                    <a:pt x="851772" y="221700"/>
                  </a:lnTo>
                  <a:lnTo>
                    <a:pt x="638829" y="0"/>
                  </a:lnTo>
                  <a:close/>
                </a:path>
              </a:pathLst>
            </a:custGeom>
            <a:gradFill rotWithShape="1">
              <a:gsLst>
                <a:gs pos="0">
                  <a:srgbClr val="0097B2">
                    <a:alpha val="68000"/>
                  </a:srgbClr>
                </a:gs>
                <a:gs pos="100000">
                  <a:srgbClr val="7ED957">
                    <a:alpha val="68000"/>
                  </a:srgbClr>
                </a:gs>
              </a:gsLst>
              <a:lin ang="0"/>
            </a:gra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nl-NL"/>
            </a:p>
          </p:txBody>
        </p:sp>
        <p:sp>
          <p:nvSpPr>
            <p:cNvPr id="27" name="TextBox 19">
              <a:extLst>
                <a:ext uri="{FF2B5EF4-FFF2-40B4-BE49-F238E27FC236}">
                  <a16:creationId xmlns:a16="http://schemas.microsoft.com/office/drawing/2014/main" id="{1EC51493-737C-4FF5-5C2D-37C6837B46B2}"/>
                </a:ext>
              </a:extLst>
            </p:cNvPr>
            <p:cNvSpPr txBox="1"/>
            <p:nvPr userDrawn="1"/>
          </p:nvSpPr>
          <p:spPr>
            <a:xfrm>
              <a:off x="0" y="-28575"/>
              <a:ext cx="731991" cy="471974"/>
            </a:xfrm>
            <a:prstGeom prst="rect">
              <a:avLst/>
            </a:prstGeom>
          </p:spPr>
          <p:txBody>
            <a:bodyPr lIns="50800" tIns="50800" rIns="50800" bIns="5080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ts val="1960"/>
                </a:lnSpc>
              </a:pPr>
              <a:endParaRPr/>
            </a:p>
          </p:txBody>
        </p:sp>
      </p:grpSp>
    </p:spTree>
    <p:extLst>
      <p:ext uri="{BB962C8B-B14F-4D97-AF65-F5344CB8AC3E}">
        <p14:creationId xmlns:p14="http://schemas.microsoft.com/office/powerpoint/2010/main" val="2168333164"/>
      </p:ext>
    </p:extLst>
  </p:cSld>
  <p:clrMap bg1="lt1" tx1="dk1" bg2="lt2" tx2="dk2" accent1="accent1" accent2="accent2" accent3="accent3" accent4="accent4" accent5="accent5" accent6="accent6" hlink="hlink" folHlink="folHlink"/>
  <p:sldLayoutIdLst>
    <p:sldLayoutId id="2147483748" r:id="rId1"/>
  </p:sldLayoutIdLst>
  <p:txStyles>
    <p:titleStyle>
      <a:lvl1pPr algn="l" defTabSz="1371600" rtl="0" eaLnBrk="1" latinLnBrk="0" hangingPunct="1">
        <a:lnSpc>
          <a:spcPct val="90000"/>
        </a:lnSpc>
        <a:spcBef>
          <a:spcPct val="0"/>
        </a:spcBef>
        <a:buNone/>
        <a:defRPr sz="4800" b="0" i="0" kern="1200" cap="all">
          <a:solidFill>
            <a:schemeClr val="tx1"/>
          </a:solidFill>
          <a:effectLst/>
          <a:latin typeface="+mj-lt"/>
          <a:ea typeface="+mj-ea"/>
          <a:cs typeface="+mj-cs"/>
        </a:defRPr>
      </a:lvl1pPr>
    </p:titleStyle>
    <p:bodyStyle>
      <a:lvl1pPr marL="342900" indent="-342900" algn="l" defTabSz="1371600" rtl="0" eaLnBrk="1" latinLnBrk="0" hangingPunct="1">
        <a:lnSpc>
          <a:spcPct val="120000"/>
        </a:lnSpc>
        <a:spcBef>
          <a:spcPts val="1500"/>
        </a:spcBef>
        <a:buClr>
          <a:schemeClr val="accent1"/>
        </a:buClr>
        <a:buSzPct val="100000"/>
        <a:buFont typeface="Arial" panose="020B0604020202020204" pitchFamily="34" charset="0"/>
        <a:buChar char="•"/>
        <a:defRPr sz="3000" kern="1200">
          <a:solidFill>
            <a:schemeClr val="tx1"/>
          </a:solidFill>
          <a:effectLst/>
          <a:latin typeface="+mn-lt"/>
          <a:ea typeface="+mn-ea"/>
          <a:cs typeface="+mn-cs"/>
        </a:defRPr>
      </a:lvl1pPr>
      <a:lvl2pPr marL="1028700" indent="-342900" algn="l" defTabSz="1371600" rtl="0" eaLnBrk="1" latinLnBrk="0" hangingPunct="1">
        <a:lnSpc>
          <a:spcPct val="120000"/>
        </a:lnSpc>
        <a:spcBef>
          <a:spcPts val="750"/>
        </a:spcBef>
        <a:buClr>
          <a:schemeClr val="accent1"/>
        </a:buClr>
        <a:buSzPct val="100000"/>
        <a:buFont typeface="Arial" panose="020B0604020202020204" pitchFamily="34" charset="0"/>
        <a:buChar char="•"/>
        <a:defRPr sz="2700" kern="1200" cap="none" baseline="0">
          <a:solidFill>
            <a:schemeClr val="tx1"/>
          </a:solidFill>
          <a:effectLst/>
          <a:latin typeface="+mn-lt"/>
          <a:ea typeface="+mn-ea"/>
          <a:cs typeface="+mn-cs"/>
        </a:defRPr>
      </a:lvl2pPr>
      <a:lvl3pPr marL="1714500" indent="-342900" algn="l" defTabSz="1371600" rtl="0" eaLnBrk="1" latinLnBrk="0" hangingPunct="1">
        <a:lnSpc>
          <a:spcPct val="120000"/>
        </a:lnSpc>
        <a:spcBef>
          <a:spcPts val="750"/>
        </a:spcBef>
        <a:buClr>
          <a:schemeClr val="accent1"/>
        </a:buClr>
        <a:buSzPct val="100000"/>
        <a:buFont typeface="Arial" panose="020B0604020202020204" pitchFamily="34" charset="0"/>
        <a:buChar char="•"/>
        <a:defRPr sz="2400" kern="1200">
          <a:solidFill>
            <a:schemeClr val="tx1"/>
          </a:solidFill>
          <a:effectLst/>
          <a:latin typeface="+mn-lt"/>
          <a:ea typeface="+mn-ea"/>
          <a:cs typeface="+mn-cs"/>
        </a:defRPr>
      </a:lvl3pPr>
      <a:lvl4pPr marL="2400300" indent="-342900" algn="l" defTabSz="1371600" rtl="0" eaLnBrk="1" latinLnBrk="0" hangingPunct="1">
        <a:lnSpc>
          <a:spcPct val="120000"/>
        </a:lnSpc>
        <a:spcBef>
          <a:spcPts val="750"/>
        </a:spcBef>
        <a:buClr>
          <a:schemeClr val="accent1"/>
        </a:buClr>
        <a:buSzPct val="100000"/>
        <a:buFont typeface="Arial" panose="020B0604020202020204" pitchFamily="34" charset="0"/>
        <a:buChar char="•"/>
        <a:defRPr sz="2100" kern="1200" cap="none" baseline="0">
          <a:solidFill>
            <a:schemeClr val="tx1"/>
          </a:solidFill>
          <a:effectLst/>
          <a:latin typeface="+mn-lt"/>
          <a:ea typeface="+mn-ea"/>
          <a:cs typeface="+mn-cs"/>
        </a:defRPr>
      </a:lvl4pPr>
      <a:lvl5pPr marL="3086100" indent="-342900" algn="l" defTabSz="1371600" rtl="0" eaLnBrk="1" latinLnBrk="0" hangingPunct="1">
        <a:lnSpc>
          <a:spcPct val="120000"/>
        </a:lnSpc>
        <a:spcBef>
          <a:spcPts val="750"/>
        </a:spcBef>
        <a:buClr>
          <a:schemeClr val="accent1"/>
        </a:buClr>
        <a:buSzPct val="100000"/>
        <a:buFont typeface="Arial" panose="020B0604020202020204" pitchFamily="34" charset="0"/>
        <a:buChar char="•"/>
        <a:defRPr sz="1800" kern="1200">
          <a:solidFill>
            <a:schemeClr val="tx1"/>
          </a:solidFill>
          <a:effectLst/>
          <a:latin typeface="+mn-lt"/>
          <a:ea typeface="+mn-ea"/>
          <a:cs typeface="+mn-cs"/>
        </a:defRPr>
      </a:lvl5pPr>
      <a:lvl6pPr marL="3771900" indent="-342900" algn="l" defTabSz="1371600" rtl="0" eaLnBrk="1" latinLnBrk="0" hangingPunct="1">
        <a:lnSpc>
          <a:spcPct val="120000"/>
        </a:lnSpc>
        <a:spcBef>
          <a:spcPts val="750"/>
        </a:spcBef>
        <a:buClr>
          <a:schemeClr val="accent1"/>
        </a:buClr>
        <a:buSzPct val="100000"/>
        <a:buFont typeface="Arial" panose="020B0604020202020204" pitchFamily="34" charset="0"/>
        <a:buChar char="•"/>
        <a:defRPr sz="1800" kern="1200">
          <a:solidFill>
            <a:schemeClr val="tx1"/>
          </a:solidFill>
          <a:effectLst/>
          <a:latin typeface="+mn-lt"/>
          <a:ea typeface="+mn-ea"/>
          <a:cs typeface="+mn-cs"/>
        </a:defRPr>
      </a:lvl6pPr>
      <a:lvl7pPr marL="4457700" indent="-342900" algn="l" defTabSz="1371600" rtl="0" eaLnBrk="1" latinLnBrk="0" hangingPunct="1">
        <a:lnSpc>
          <a:spcPct val="120000"/>
        </a:lnSpc>
        <a:spcBef>
          <a:spcPts val="750"/>
        </a:spcBef>
        <a:buClr>
          <a:schemeClr val="accent1"/>
        </a:buClr>
        <a:buSzPct val="100000"/>
        <a:buFont typeface="Arial" panose="020B0604020202020204" pitchFamily="34" charset="0"/>
        <a:buChar char="•"/>
        <a:defRPr sz="1800" kern="1200">
          <a:solidFill>
            <a:schemeClr val="tx1"/>
          </a:solidFill>
          <a:effectLst/>
          <a:latin typeface="+mn-lt"/>
          <a:ea typeface="+mn-ea"/>
          <a:cs typeface="+mn-cs"/>
        </a:defRPr>
      </a:lvl7pPr>
      <a:lvl8pPr marL="5143500" indent="-342900" algn="l" defTabSz="1371600" rtl="0" eaLnBrk="1" latinLnBrk="0" hangingPunct="1">
        <a:lnSpc>
          <a:spcPct val="120000"/>
        </a:lnSpc>
        <a:spcBef>
          <a:spcPts val="750"/>
        </a:spcBef>
        <a:buClr>
          <a:schemeClr val="accent1"/>
        </a:buClr>
        <a:buSzPct val="100000"/>
        <a:buFont typeface="Arial" panose="020B0604020202020204" pitchFamily="34" charset="0"/>
        <a:buChar char="•"/>
        <a:defRPr sz="1800" kern="1200" baseline="0">
          <a:solidFill>
            <a:schemeClr val="tx1"/>
          </a:solidFill>
          <a:effectLst/>
          <a:latin typeface="+mn-lt"/>
          <a:ea typeface="+mn-ea"/>
          <a:cs typeface="+mn-cs"/>
        </a:defRPr>
      </a:lvl8pPr>
      <a:lvl9pPr marL="5829300" indent="-342900" algn="l" defTabSz="1371600" rtl="0" eaLnBrk="1" latinLnBrk="0" hangingPunct="1">
        <a:lnSpc>
          <a:spcPct val="120000"/>
        </a:lnSpc>
        <a:spcBef>
          <a:spcPts val="750"/>
        </a:spcBef>
        <a:buClr>
          <a:schemeClr val="accent1"/>
        </a:buClr>
        <a:buSzPct val="100000"/>
        <a:buFont typeface="Arial" panose="020B0604020202020204" pitchFamily="34" charset="0"/>
        <a:buChar char="•"/>
        <a:defRPr sz="1800" kern="1200" baseline="0">
          <a:solidFill>
            <a:schemeClr val="tx1"/>
          </a:solidFill>
          <a:effectLst/>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3">
                <a:lumMod val="0"/>
                <a:lumOff val="100000"/>
              </a:schemeClr>
            </a:gs>
            <a:gs pos="36000">
              <a:schemeClr val="accent3">
                <a:lumMod val="0"/>
                <a:lumOff val="100000"/>
              </a:schemeClr>
            </a:gs>
            <a:gs pos="100000">
              <a:schemeClr val="tx1">
                <a:lumMod val="85000"/>
              </a:schemeClr>
            </a:gs>
          </a:gsLst>
          <a:lin ang="16200000" scaled="1"/>
          <a:tileRect/>
        </a:gra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90D969CE-F448-927B-6967-DDA79532C4AB}"/>
              </a:ext>
            </a:extLst>
          </p:cNvPr>
          <p:cNvSpPr>
            <a:spLocks noGrp="1"/>
          </p:cNvSpPr>
          <p:nvPr>
            <p:ph type="title"/>
          </p:nvPr>
        </p:nvSpPr>
        <p:spPr>
          <a:xfrm>
            <a:off x="1257300" y="547688"/>
            <a:ext cx="15773400" cy="1989137"/>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45A837DD-C27A-1320-2E3E-EF762DFC7E90}"/>
              </a:ext>
            </a:extLst>
          </p:cNvPr>
          <p:cNvSpPr>
            <a:spLocks noGrp="1"/>
          </p:cNvSpPr>
          <p:nvPr>
            <p:ph type="body" idx="1"/>
          </p:nvPr>
        </p:nvSpPr>
        <p:spPr>
          <a:xfrm>
            <a:off x="1257300" y="2738438"/>
            <a:ext cx="15773400" cy="6527800"/>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p:txBody>
      </p:sp>
      <p:sp>
        <p:nvSpPr>
          <p:cNvPr id="4" name="Tijdelijke aanduiding voor datum 3">
            <a:extLst>
              <a:ext uri="{FF2B5EF4-FFF2-40B4-BE49-F238E27FC236}">
                <a16:creationId xmlns:a16="http://schemas.microsoft.com/office/drawing/2014/main" id="{A7FFCA8A-1AE5-AD14-B699-7F290227BFB6}"/>
              </a:ext>
            </a:extLst>
          </p:cNvPr>
          <p:cNvSpPr>
            <a:spLocks noGrp="1"/>
          </p:cNvSpPr>
          <p:nvPr>
            <p:ph type="dt" sz="half" idx="2"/>
          </p:nvPr>
        </p:nvSpPr>
        <p:spPr>
          <a:xfrm>
            <a:off x="1257300" y="9534525"/>
            <a:ext cx="4114800" cy="547688"/>
          </a:xfrm>
          <a:prstGeom prst="rect">
            <a:avLst/>
          </a:prstGeom>
        </p:spPr>
        <p:txBody>
          <a:bodyPr vert="horz" lIns="91440" tIns="45720" rIns="91440" bIns="45720" rtlCol="0" anchor="ctr"/>
          <a:lstStyle>
            <a:lvl1pPr algn="l">
              <a:defRPr sz="1200">
                <a:solidFill>
                  <a:schemeClr val="tx1">
                    <a:tint val="75000"/>
                  </a:schemeClr>
                </a:solidFill>
              </a:defRPr>
            </a:lvl1pPr>
          </a:lstStyle>
          <a:p>
            <a:fld id="{1D4B00FD-FB08-4DB6-A799-A2038D0D92FD}" type="datetimeFigureOut">
              <a:rPr lang="nl-NL" smtClean="0"/>
              <a:t>18-12-2025</a:t>
            </a:fld>
            <a:endParaRPr lang="nl-NL"/>
          </a:p>
        </p:txBody>
      </p:sp>
      <p:sp>
        <p:nvSpPr>
          <p:cNvPr id="5" name="Tijdelijke aanduiding voor voettekst 4">
            <a:extLst>
              <a:ext uri="{FF2B5EF4-FFF2-40B4-BE49-F238E27FC236}">
                <a16:creationId xmlns:a16="http://schemas.microsoft.com/office/drawing/2014/main" id="{7BA31BE0-F8DB-3FC7-25BC-39FFFBC1D36B}"/>
              </a:ext>
            </a:extLst>
          </p:cNvPr>
          <p:cNvSpPr>
            <a:spLocks noGrp="1"/>
          </p:cNvSpPr>
          <p:nvPr>
            <p:ph type="ftr" sz="quarter" idx="3"/>
          </p:nvPr>
        </p:nvSpPr>
        <p:spPr>
          <a:xfrm>
            <a:off x="6057900" y="9534525"/>
            <a:ext cx="6172200" cy="54768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D5CFDCBE-606C-C7A0-BB2D-20C92AEA125F}"/>
              </a:ext>
            </a:extLst>
          </p:cNvPr>
          <p:cNvSpPr>
            <a:spLocks noGrp="1"/>
          </p:cNvSpPr>
          <p:nvPr>
            <p:ph type="sldNum" sz="quarter" idx="4"/>
          </p:nvPr>
        </p:nvSpPr>
        <p:spPr>
          <a:xfrm>
            <a:off x="12915900" y="9534525"/>
            <a:ext cx="4114800" cy="547688"/>
          </a:xfrm>
          <a:prstGeom prst="rect">
            <a:avLst/>
          </a:prstGeom>
        </p:spPr>
        <p:txBody>
          <a:bodyPr vert="horz" lIns="91440" tIns="45720" rIns="91440" bIns="45720" rtlCol="0" anchor="ctr"/>
          <a:lstStyle>
            <a:lvl1pPr algn="r">
              <a:defRPr sz="1200">
                <a:solidFill>
                  <a:schemeClr val="tx1">
                    <a:tint val="75000"/>
                  </a:schemeClr>
                </a:solidFill>
              </a:defRPr>
            </a:lvl1pPr>
          </a:lstStyle>
          <a:p>
            <a:fld id="{9472A81E-E715-46B4-A1BC-A04116B1EECD}" type="slidenum">
              <a:rPr lang="nl-NL" smtClean="0"/>
              <a:t>‹nr.›</a:t>
            </a:fld>
            <a:endParaRPr lang="nl-NL"/>
          </a:p>
        </p:txBody>
      </p:sp>
      <p:sp>
        <p:nvSpPr>
          <p:cNvPr id="7" name="Freeform 3">
            <a:extLst>
              <a:ext uri="{FF2B5EF4-FFF2-40B4-BE49-F238E27FC236}">
                <a16:creationId xmlns:a16="http://schemas.microsoft.com/office/drawing/2014/main" id="{ED4081EF-FF84-76AC-24DD-EC8B3A53171A}"/>
              </a:ext>
            </a:extLst>
          </p:cNvPr>
          <p:cNvSpPr/>
          <p:nvPr userDrawn="1"/>
        </p:nvSpPr>
        <p:spPr>
          <a:xfrm>
            <a:off x="0" y="7048500"/>
            <a:ext cx="18288000" cy="3362427"/>
          </a:xfrm>
          <a:custGeom>
            <a:avLst/>
            <a:gdLst/>
            <a:ahLst/>
            <a:cxnLst/>
            <a:rect l="l" t="t" r="r" b="b"/>
            <a:pathLst>
              <a:path w="16230600" h="4462814">
                <a:moveTo>
                  <a:pt x="0" y="0"/>
                </a:moveTo>
                <a:lnTo>
                  <a:pt x="16230600" y="0"/>
                </a:lnTo>
                <a:lnTo>
                  <a:pt x="16230600" y="4462814"/>
                </a:lnTo>
                <a:lnTo>
                  <a:pt x="0" y="4462814"/>
                </a:lnTo>
                <a:lnTo>
                  <a:pt x="0" y="0"/>
                </a:lnTo>
                <a:close/>
              </a:path>
            </a:pathLst>
          </a:custGeom>
          <a:blipFill>
            <a:blip r:embed="rId13"/>
            <a:stretch>
              <a:fillRect t="-167295" b="-6681"/>
            </a:stretch>
          </a:blip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nl-NL"/>
          </a:p>
        </p:txBody>
      </p:sp>
    </p:spTree>
    <p:extLst>
      <p:ext uri="{BB962C8B-B14F-4D97-AF65-F5344CB8AC3E}">
        <p14:creationId xmlns:p14="http://schemas.microsoft.com/office/powerpoint/2010/main" val="3764974615"/>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6000" kern="1200">
          <a:solidFill>
            <a:srgbClr val="92D050"/>
          </a:solidFill>
          <a:latin typeface="Open Sans Bold" panose="020B0806030504020204" pitchFamily="34" charset="0"/>
          <a:ea typeface="Open Sans Bold" panose="020B0806030504020204" pitchFamily="34" charset="0"/>
          <a:cs typeface="Open Sans Bold" panose="020B08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5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48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4000" kern="1200">
          <a:solidFill>
            <a:schemeClr val="bg1"/>
          </a:solidFill>
          <a:latin typeface="Open Sans Bold" panose="020B0806030504020204" pitchFamily="34" charset="0"/>
          <a:ea typeface="Open Sans Bold" panose="020B0806030504020204" pitchFamily="34" charset="0"/>
          <a:cs typeface="Open Sans Bold" panose="020B08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4" name="Group 3">
            <a:extLst>
              <a:ext uri="{FF2B5EF4-FFF2-40B4-BE49-F238E27FC236}">
                <a16:creationId xmlns:a16="http://schemas.microsoft.com/office/drawing/2014/main" id="{C416A156-0797-C472-A76C-20B62C8B0F32}"/>
              </a:ext>
            </a:extLst>
          </p:cNvPr>
          <p:cNvGrpSpPr/>
          <p:nvPr userDrawn="1"/>
        </p:nvGrpSpPr>
        <p:grpSpPr>
          <a:xfrm>
            <a:off x="0" y="-72330"/>
            <a:ext cx="18288001" cy="3158428"/>
            <a:chOff x="0" y="-19050"/>
            <a:chExt cx="4915877" cy="831850"/>
          </a:xfrm>
        </p:grpSpPr>
        <p:sp>
          <p:nvSpPr>
            <p:cNvPr id="15" name="Freeform 4">
              <a:extLst>
                <a:ext uri="{FF2B5EF4-FFF2-40B4-BE49-F238E27FC236}">
                  <a16:creationId xmlns:a16="http://schemas.microsoft.com/office/drawing/2014/main" id="{5A9D5C6D-4FC0-DC5F-A0D0-7F414CBAC233}"/>
                </a:ext>
              </a:extLst>
            </p:cNvPr>
            <p:cNvSpPr/>
            <p:nvPr/>
          </p:nvSpPr>
          <p:spPr>
            <a:xfrm>
              <a:off x="0" y="0"/>
              <a:ext cx="4915877" cy="517058"/>
            </a:xfrm>
            <a:custGeom>
              <a:avLst/>
              <a:gdLst/>
              <a:ahLst/>
              <a:cxnLst/>
              <a:rect l="l" t="t" r="r" b="b"/>
              <a:pathLst>
                <a:path w="4966536" h="517058">
                  <a:moveTo>
                    <a:pt x="0" y="0"/>
                  </a:moveTo>
                  <a:lnTo>
                    <a:pt x="4966536" y="0"/>
                  </a:lnTo>
                  <a:lnTo>
                    <a:pt x="4966536" y="517058"/>
                  </a:lnTo>
                  <a:lnTo>
                    <a:pt x="0" y="517058"/>
                  </a:lnTo>
                  <a:close/>
                </a:path>
              </a:pathLst>
            </a:custGeom>
            <a:gradFill rotWithShape="1">
              <a:gsLst>
                <a:gs pos="0">
                  <a:srgbClr val="0097B2">
                    <a:alpha val="100000"/>
                  </a:srgbClr>
                </a:gs>
                <a:gs pos="100000">
                  <a:srgbClr val="7ED957">
                    <a:alpha val="100000"/>
                  </a:srgbClr>
                </a:gs>
              </a:gsLst>
              <a:lin ang="0"/>
            </a:gradFill>
          </p:spPr>
          <p:txBody>
            <a:bodyPr/>
            <a:lstStyle/>
            <a:p>
              <a:endParaRPr lang="nl-NL"/>
            </a:p>
          </p:txBody>
        </p:sp>
        <p:sp>
          <p:nvSpPr>
            <p:cNvPr id="16" name="TextBox 5">
              <a:extLst>
                <a:ext uri="{FF2B5EF4-FFF2-40B4-BE49-F238E27FC236}">
                  <a16:creationId xmlns:a16="http://schemas.microsoft.com/office/drawing/2014/main" id="{930D3257-C976-90EF-13D4-E4328A63DF87}"/>
                </a:ext>
              </a:extLst>
            </p:cNvPr>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sp>
        <p:nvSpPr>
          <p:cNvPr id="2" name="Tijdelijke aanduiding voor titel 1">
            <a:extLst>
              <a:ext uri="{FF2B5EF4-FFF2-40B4-BE49-F238E27FC236}">
                <a16:creationId xmlns:a16="http://schemas.microsoft.com/office/drawing/2014/main" id="{161BFCA3-FA78-315F-F1D3-A40A046565C3}"/>
              </a:ext>
            </a:extLst>
          </p:cNvPr>
          <p:cNvSpPr>
            <a:spLocks noGrp="1"/>
          </p:cNvSpPr>
          <p:nvPr>
            <p:ph type="title"/>
          </p:nvPr>
        </p:nvSpPr>
        <p:spPr>
          <a:xfrm>
            <a:off x="1111836" y="0"/>
            <a:ext cx="15773400" cy="1903135"/>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C2356B6E-E019-BCB6-650C-54EEFA6B0177}"/>
              </a:ext>
            </a:extLst>
          </p:cNvPr>
          <p:cNvSpPr>
            <a:spLocks noGrp="1"/>
          </p:cNvSpPr>
          <p:nvPr>
            <p:ph type="body" idx="1"/>
          </p:nvPr>
        </p:nvSpPr>
        <p:spPr>
          <a:xfrm>
            <a:off x="1257300" y="2738438"/>
            <a:ext cx="15773400" cy="6527800"/>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AA9AFD3-BDB1-3CAC-897D-428129295502}"/>
              </a:ext>
            </a:extLst>
          </p:cNvPr>
          <p:cNvSpPr>
            <a:spLocks noGrp="1"/>
          </p:cNvSpPr>
          <p:nvPr>
            <p:ph type="dt" sz="half" idx="2"/>
          </p:nvPr>
        </p:nvSpPr>
        <p:spPr>
          <a:xfrm>
            <a:off x="1257300" y="9534525"/>
            <a:ext cx="4114800" cy="547688"/>
          </a:xfrm>
          <a:prstGeom prst="rect">
            <a:avLst/>
          </a:prstGeom>
        </p:spPr>
        <p:txBody>
          <a:bodyPr vert="horz" lIns="91440" tIns="45720" rIns="91440" bIns="45720" rtlCol="0" anchor="ctr"/>
          <a:lstStyle>
            <a:lvl1pPr algn="l">
              <a:defRPr sz="1200">
                <a:solidFill>
                  <a:schemeClr val="tx1">
                    <a:tint val="75000"/>
                  </a:schemeClr>
                </a:solidFill>
              </a:defRPr>
            </a:lvl1pPr>
          </a:lstStyle>
          <a:p>
            <a:fld id="{A1A9F75C-F7FA-4D1C-8B08-8B6048D83083}" type="datetimeFigureOut">
              <a:rPr lang="nl-NL" smtClean="0"/>
              <a:t>18-12-2025</a:t>
            </a:fld>
            <a:endParaRPr lang="nl-NL"/>
          </a:p>
        </p:txBody>
      </p:sp>
      <p:sp>
        <p:nvSpPr>
          <p:cNvPr id="5" name="Tijdelijke aanduiding voor voettekst 4">
            <a:extLst>
              <a:ext uri="{FF2B5EF4-FFF2-40B4-BE49-F238E27FC236}">
                <a16:creationId xmlns:a16="http://schemas.microsoft.com/office/drawing/2014/main" id="{0BADF49B-73A8-A3FD-A1D3-5878FFB1491A}"/>
              </a:ext>
            </a:extLst>
          </p:cNvPr>
          <p:cNvSpPr>
            <a:spLocks noGrp="1"/>
          </p:cNvSpPr>
          <p:nvPr>
            <p:ph type="ftr" sz="quarter" idx="3"/>
          </p:nvPr>
        </p:nvSpPr>
        <p:spPr>
          <a:xfrm>
            <a:off x="6057900" y="9534525"/>
            <a:ext cx="6172200" cy="54768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5D9FF786-B65E-786C-CC9D-7FCC378B4B8A}"/>
              </a:ext>
            </a:extLst>
          </p:cNvPr>
          <p:cNvSpPr>
            <a:spLocks noGrp="1"/>
          </p:cNvSpPr>
          <p:nvPr>
            <p:ph type="sldNum" sz="quarter" idx="4"/>
          </p:nvPr>
        </p:nvSpPr>
        <p:spPr>
          <a:xfrm>
            <a:off x="12915900" y="9534525"/>
            <a:ext cx="4114800" cy="547688"/>
          </a:xfrm>
          <a:prstGeom prst="rect">
            <a:avLst/>
          </a:prstGeom>
        </p:spPr>
        <p:txBody>
          <a:bodyPr vert="horz" lIns="91440" tIns="45720" rIns="91440" bIns="45720" rtlCol="0" anchor="ctr"/>
          <a:lstStyle>
            <a:lvl1pPr algn="r">
              <a:defRPr sz="1200">
                <a:solidFill>
                  <a:schemeClr val="tx1">
                    <a:tint val="75000"/>
                  </a:schemeClr>
                </a:solidFill>
              </a:defRPr>
            </a:lvl1pPr>
          </a:lstStyle>
          <a:p>
            <a:fld id="{642E797C-7139-47BD-AEF5-5E9BD07B5881}" type="slidenum">
              <a:rPr lang="nl-NL" smtClean="0"/>
              <a:t>‹nr.›</a:t>
            </a:fld>
            <a:endParaRPr lang="nl-NL"/>
          </a:p>
        </p:txBody>
      </p:sp>
      <p:sp>
        <p:nvSpPr>
          <p:cNvPr id="17" name="Freeform 8">
            <a:extLst>
              <a:ext uri="{FF2B5EF4-FFF2-40B4-BE49-F238E27FC236}">
                <a16:creationId xmlns:a16="http://schemas.microsoft.com/office/drawing/2014/main" id="{C17C5024-C419-91F5-EF00-6046A6FEC4AC}"/>
              </a:ext>
            </a:extLst>
          </p:cNvPr>
          <p:cNvSpPr/>
          <p:nvPr userDrawn="1"/>
        </p:nvSpPr>
        <p:spPr>
          <a:xfrm>
            <a:off x="15032294" y="-2285725"/>
            <a:ext cx="4116356" cy="4116356"/>
          </a:xfrm>
          <a:custGeom>
            <a:avLst/>
            <a:gdLst/>
            <a:ahLst/>
            <a:cxnLst/>
            <a:rect l="l" t="t" r="r" b="b"/>
            <a:pathLst>
              <a:path w="4116356" h="4116356">
                <a:moveTo>
                  <a:pt x="0" y="0"/>
                </a:moveTo>
                <a:lnTo>
                  <a:pt x="4116355" y="0"/>
                </a:lnTo>
                <a:lnTo>
                  <a:pt x="4116355" y="4116356"/>
                </a:lnTo>
                <a:lnTo>
                  <a:pt x="0" y="411635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nl-NL"/>
          </a:p>
        </p:txBody>
      </p:sp>
      <p:sp>
        <p:nvSpPr>
          <p:cNvPr id="18" name="Freeform 9">
            <a:extLst>
              <a:ext uri="{FF2B5EF4-FFF2-40B4-BE49-F238E27FC236}">
                <a16:creationId xmlns:a16="http://schemas.microsoft.com/office/drawing/2014/main" id="{20B55D01-78CD-5A3D-1AFB-578803351E72}"/>
              </a:ext>
            </a:extLst>
          </p:cNvPr>
          <p:cNvSpPr/>
          <p:nvPr userDrawn="1"/>
        </p:nvSpPr>
        <p:spPr>
          <a:xfrm>
            <a:off x="-2018452" y="335159"/>
            <a:ext cx="3256087" cy="3256087"/>
          </a:xfrm>
          <a:custGeom>
            <a:avLst/>
            <a:gdLst/>
            <a:ahLst/>
            <a:cxnLst/>
            <a:rect l="l" t="t" r="r" b="b"/>
            <a:pathLst>
              <a:path w="3256087" h="3256087">
                <a:moveTo>
                  <a:pt x="0" y="0"/>
                </a:moveTo>
                <a:lnTo>
                  <a:pt x="3256087" y="0"/>
                </a:lnTo>
                <a:lnTo>
                  <a:pt x="3256087" y="3256087"/>
                </a:lnTo>
                <a:lnTo>
                  <a:pt x="0" y="325608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nl-NL"/>
          </a:p>
        </p:txBody>
      </p:sp>
      <p:sp>
        <p:nvSpPr>
          <p:cNvPr id="19" name="Freeform 6">
            <a:extLst>
              <a:ext uri="{FF2B5EF4-FFF2-40B4-BE49-F238E27FC236}">
                <a16:creationId xmlns:a16="http://schemas.microsoft.com/office/drawing/2014/main" id="{8921354A-B276-A090-5769-9433BE63F4F7}"/>
              </a:ext>
            </a:extLst>
          </p:cNvPr>
          <p:cNvSpPr/>
          <p:nvPr userDrawn="1"/>
        </p:nvSpPr>
        <p:spPr>
          <a:xfrm>
            <a:off x="13567287" y="8615228"/>
            <a:ext cx="4114800" cy="1302020"/>
          </a:xfrm>
          <a:custGeom>
            <a:avLst/>
            <a:gdLst/>
            <a:ahLst/>
            <a:cxnLst/>
            <a:rect l="l" t="t" r="r" b="b"/>
            <a:pathLst>
              <a:path w="16230600" h="4462814">
                <a:moveTo>
                  <a:pt x="0" y="0"/>
                </a:moveTo>
                <a:lnTo>
                  <a:pt x="16230600" y="0"/>
                </a:lnTo>
                <a:lnTo>
                  <a:pt x="16230600" y="4462814"/>
                </a:lnTo>
                <a:lnTo>
                  <a:pt x="0" y="4462814"/>
                </a:lnTo>
                <a:lnTo>
                  <a:pt x="0" y="0"/>
                </a:lnTo>
                <a:close/>
              </a:path>
            </a:pathLst>
          </a:custGeom>
          <a:blipFill dpi="0" rotWithShape="1">
            <a:blip r:embed="rId15">
              <a:alphaModFix amt="66000"/>
            </a:blip>
            <a:srcRect/>
            <a:stretch>
              <a:fillRect t="-167295" b="-6681"/>
            </a:stretch>
          </a:blipFill>
        </p:spPr>
        <p:txBody>
          <a:bodyPr/>
          <a:lstStyle/>
          <a:p>
            <a:endParaRPr lang="nl-NL"/>
          </a:p>
        </p:txBody>
      </p:sp>
    </p:spTree>
    <p:extLst>
      <p:ext uri="{BB962C8B-B14F-4D97-AF65-F5344CB8AC3E}">
        <p14:creationId xmlns:p14="http://schemas.microsoft.com/office/powerpoint/2010/main" val="406782047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698" r:id="rId3"/>
    <p:sldLayoutId id="2147483699" r:id="rId4"/>
    <p:sldLayoutId id="2147483697"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6000" b="1" kern="1200">
          <a:solidFill>
            <a:schemeClr val="bg1"/>
          </a:solidFill>
          <a:latin typeface="Open Sans Bold" panose="020B0806030504020204" pitchFamily="34" charset="0"/>
          <a:ea typeface="Open Sans Bold" panose="020B0806030504020204" pitchFamily="34" charset="0"/>
          <a:cs typeface="Open Sans Bold" panose="020B08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4" name="Group 3">
            <a:extLst>
              <a:ext uri="{FF2B5EF4-FFF2-40B4-BE49-F238E27FC236}">
                <a16:creationId xmlns:a16="http://schemas.microsoft.com/office/drawing/2014/main" id="{C416A156-0797-C472-A76C-20B62C8B0F32}"/>
              </a:ext>
            </a:extLst>
          </p:cNvPr>
          <p:cNvGrpSpPr/>
          <p:nvPr userDrawn="1"/>
        </p:nvGrpSpPr>
        <p:grpSpPr>
          <a:xfrm>
            <a:off x="0" y="-72330"/>
            <a:ext cx="18288001" cy="3158428"/>
            <a:chOff x="0" y="-19050"/>
            <a:chExt cx="4915877" cy="831850"/>
          </a:xfrm>
        </p:grpSpPr>
        <p:sp>
          <p:nvSpPr>
            <p:cNvPr id="15" name="Freeform 4">
              <a:extLst>
                <a:ext uri="{FF2B5EF4-FFF2-40B4-BE49-F238E27FC236}">
                  <a16:creationId xmlns:a16="http://schemas.microsoft.com/office/drawing/2014/main" id="{5A9D5C6D-4FC0-DC5F-A0D0-7F414CBAC233}"/>
                </a:ext>
              </a:extLst>
            </p:cNvPr>
            <p:cNvSpPr/>
            <p:nvPr/>
          </p:nvSpPr>
          <p:spPr>
            <a:xfrm>
              <a:off x="0" y="0"/>
              <a:ext cx="4915877" cy="517058"/>
            </a:xfrm>
            <a:custGeom>
              <a:avLst/>
              <a:gdLst/>
              <a:ahLst/>
              <a:cxnLst/>
              <a:rect l="l" t="t" r="r" b="b"/>
              <a:pathLst>
                <a:path w="4966536" h="517058">
                  <a:moveTo>
                    <a:pt x="0" y="0"/>
                  </a:moveTo>
                  <a:lnTo>
                    <a:pt x="4966536" y="0"/>
                  </a:lnTo>
                  <a:lnTo>
                    <a:pt x="4966536" y="517058"/>
                  </a:lnTo>
                  <a:lnTo>
                    <a:pt x="0" y="517058"/>
                  </a:lnTo>
                  <a:close/>
                </a:path>
              </a:pathLst>
            </a:custGeom>
            <a:gradFill rotWithShape="1">
              <a:gsLst>
                <a:gs pos="0">
                  <a:srgbClr val="0097B2">
                    <a:alpha val="100000"/>
                  </a:srgbClr>
                </a:gs>
                <a:gs pos="100000">
                  <a:srgbClr val="7ED957">
                    <a:alpha val="100000"/>
                  </a:srgbClr>
                </a:gs>
              </a:gsLst>
              <a:lin ang="0"/>
            </a:gradFill>
          </p:spPr>
          <p:txBody>
            <a:bodyPr/>
            <a:lstStyle/>
            <a:p>
              <a:endParaRPr lang="nl-NL"/>
            </a:p>
          </p:txBody>
        </p:sp>
        <p:sp>
          <p:nvSpPr>
            <p:cNvPr id="16" name="TextBox 5">
              <a:extLst>
                <a:ext uri="{FF2B5EF4-FFF2-40B4-BE49-F238E27FC236}">
                  <a16:creationId xmlns:a16="http://schemas.microsoft.com/office/drawing/2014/main" id="{930D3257-C976-90EF-13D4-E4328A63DF87}"/>
                </a:ext>
              </a:extLst>
            </p:cNvPr>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sp>
        <p:nvSpPr>
          <p:cNvPr id="2" name="Tijdelijke aanduiding voor titel 1">
            <a:extLst>
              <a:ext uri="{FF2B5EF4-FFF2-40B4-BE49-F238E27FC236}">
                <a16:creationId xmlns:a16="http://schemas.microsoft.com/office/drawing/2014/main" id="{161BFCA3-FA78-315F-F1D3-A40A046565C3}"/>
              </a:ext>
            </a:extLst>
          </p:cNvPr>
          <p:cNvSpPr>
            <a:spLocks noGrp="1"/>
          </p:cNvSpPr>
          <p:nvPr>
            <p:ph type="title"/>
          </p:nvPr>
        </p:nvSpPr>
        <p:spPr>
          <a:xfrm>
            <a:off x="1111836" y="0"/>
            <a:ext cx="15773400" cy="1903135"/>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C2356B6E-E019-BCB6-650C-54EEFA6B0177}"/>
              </a:ext>
            </a:extLst>
          </p:cNvPr>
          <p:cNvSpPr>
            <a:spLocks noGrp="1"/>
          </p:cNvSpPr>
          <p:nvPr>
            <p:ph type="body" idx="1"/>
          </p:nvPr>
        </p:nvSpPr>
        <p:spPr>
          <a:xfrm>
            <a:off x="1257300" y="2738438"/>
            <a:ext cx="15773400" cy="6527800"/>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AA9AFD3-BDB1-3CAC-897D-428129295502}"/>
              </a:ext>
            </a:extLst>
          </p:cNvPr>
          <p:cNvSpPr>
            <a:spLocks noGrp="1"/>
          </p:cNvSpPr>
          <p:nvPr>
            <p:ph type="dt" sz="half" idx="2"/>
          </p:nvPr>
        </p:nvSpPr>
        <p:spPr>
          <a:xfrm>
            <a:off x="1257300" y="9534525"/>
            <a:ext cx="4114800" cy="547688"/>
          </a:xfrm>
          <a:prstGeom prst="rect">
            <a:avLst/>
          </a:prstGeom>
        </p:spPr>
        <p:txBody>
          <a:bodyPr vert="horz" lIns="91440" tIns="45720" rIns="91440" bIns="45720" rtlCol="0" anchor="ctr"/>
          <a:lstStyle>
            <a:lvl1pPr algn="l">
              <a:defRPr sz="1200">
                <a:solidFill>
                  <a:schemeClr val="tx1">
                    <a:tint val="75000"/>
                  </a:schemeClr>
                </a:solidFill>
              </a:defRPr>
            </a:lvl1pPr>
          </a:lstStyle>
          <a:p>
            <a:fld id="{A1A9F75C-F7FA-4D1C-8B08-8B6048D83083}" type="datetimeFigureOut">
              <a:rPr lang="nl-NL" smtClean="0"/>
              <a:t>18-12-2025</a:t>
            </a:fld>
            <a:endParaRPr lang="nl-NL"/>
          </a:p>
        </p:txBody>
      </p:sp>
      <p:sp>
        <p:nvSpPr>
          <p:cNvPr id="5" name="Tijdelijke aanduiding voor voettekst 4">
            <a:extLst>
              <a:ext uri="{FF2B5EF4-FFF2-40B4-BE49-F238E27FC236}">
                <a16:creationId xmlns:a16="http://schemas.microsoft.com/office/drawing/2014/main" id="{0BADF49B-73A8-A3FD-A1D3-5878FFB1491A}"/>
              </a:ext>
            </a:extLst>
          </p:cNvPr>
          <p:cNvSpPr>
            <a:spLocks noGrp="1"/>
          </p:cNvSpPr>
          <p:nvPr>
            <p:ph type="ftr" sz="quarter" idx="3"/>
          </p:nvPr>
        </p:nvSpPr>
        <p:spPr>
          <a:xfrm>
            <a:off x="6057900" y="9534525"/>
            <a:ext cx="6172200" cy="54768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5D9FF786-B65E-786C-CC9D-7FCC378B4B8A}"/>
              </a:ext>
            </a:extLst>
          </p:cNvPr>
          <p:cNvSpPr>
            <a:spLocks noGrp="1"/>
          </p:cNvSpPr>
          <p:nvPr>
            <p:ph type="sldNum" sz="quarter" idx="4"/>
          </p:nvPr>
        </p:nvSpPr>
        <p:spPr>
          <a:xfrm>
            <a:off x="12915900" y="9534525"/>
            <a:ext cx="4114800" cy="547688"/>
          </a:xfrm>
          <a:prstGeom prst="rect">
            <a:avLst/>
          </a:prstGeom>
        </p:spPr>
        <p:txBody>
          <a:bodyPr vert="horz" lIns="91440" tIns="45720" rIns="91440" bIns="45720" rtlCol="0" anchor="ctr"/>
          <a:lstStyle>
            <a:lvl1pPr algn="r">
              <a:defRPr sz="1200">
                <a:solidFill>
                  <a:schemeClr val="tx1">
                    <a:tint val="75000"/>
                  </a:schemeClr>
                </a:solidFill>
              </a:defRPr>
            </a:lvl1pPr>
          </a:lstStyle>
          <a:p>
            <a:fld id="{642E797C-7139-47BD-AEF5-5E9BD07B5881}" type="slidenum">
              <a:rPr lang="nl-NL" smtClean="0"/>
              <a:t>‹nr.›</a:t>
            </a:fld>
            <a:endParaRPr lang="nl-NL"/>
          </a:p>
        </p:txBody>
      </p:sp>
      <p:sp>
        <p:nvSpPr>
          <p:cNvPr id="17" name="Freeform 8">
            <a:extLst>
              <a:ext uri="{FF2B5EF4-FFF2-40B4-BE49-F238E27FC236}">
                <a16:creationId xmlns:a16="http://schemas.microsoft.com/office/drawing/2014/main" id="{C17C5024-C419-91F5-EF00-6046A6FEC4AC}"/>
              </a:ext>
            </a:extLst>
          </p:cNvPr>
          <p:cNvSpPr/>
          <p:nvPr userDrawn="1"/>
        </p:nvSpPr>
        <p:spPr>
          <a:xfrm>
            <a:off x="15032294" y="-2285725"/>
            <a:ext cx="4116356" cy="4116356"/>
          </a:xfrm>
          <a:custGeom>
            <a:avLst/>
            <a:gdLst/>
            <a:ahLst/>
            <a:cxnLst/>
            <a:rect l="l" t="t" r="r" b="b"/>
            <a:pathLst>
              <a:path w="4116356" h="4116356">
                <a:moveTo>
                  <a:pt x="0" y="0"/>
                </a:moveTo>
                <a:lnTo>
                  <a:pt x="4116355" y="0"/>
                </a:lnTo>
                <a:lnTo>
                  <a:pt x="4116355" y="4116356"/>
                </a:lnTo>
                <a:lnTo>
                  <a:pt x="0" y="411635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nl-NL"/>
          </a:p>
        </p:txBody>
      </p:sp>
      <p:sp>
        <p:nvSpPr>
          <p:cNvPr id="18" name="Freeform 9">
            <a:extLst>
              <a:ext uri="{FF2B5EF4-FFF2-40B4-BE49-F238E27FC236}">
                <a16:creationId xmlns:a16="http://schemas.microsoft.com/office/drawing/2014/main" id="{20B55D01-78CD-5A3D-1AFB-578803351E72}"/>
              </a:ext>
            </a:extLst>
          </p:cNvPr>
          <p:cNvSpPr/>
          <p:nvPr userDrawn="1"/>
        </p:nvSpPr>
        <p:spPr>
          <a:xfrm>
            <a:off x="-2018452" y="335159"/>
            <a:ext cx="3256087" cy="3256087"/>
          </a:xfrm>
          <a:custGeom>
            <a:avLst/>
            <a:gdLst/>
            <a:ahLst/>
            <a:cxnLst/>
            <a:rect l="l" t="t" r="r" b="b"/>
            <a:pathLst>
              <a:path w="3256087" h="3256087">
                <a:moveTo>
                  <a:pt x="0" y="0"/>
                </a:moveTo>
                <a:lnTo>
                  <a:pt x="3256087" y="0"/>
                </a:lnTo>
                <a:lnTo>
                  <a:pt x="3256087" y="3256087"/>
                </a:lnTo>
                <a:lnTo>
                  <a:pt x="0" y="325608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nl-NL"/>
          </a:p>
        </p:txBody>
      </p:sp>
      <p:sp>
        <p:nvSpPr>
          <p:cNvPr id="19" name="Freeform 6">
            <a:extLst>
              <a:ext uri="{FF2B5EF4-FFF2-40B4-BE49-F238E27FC236}">
                <a16:creationId xmlns:a16="http://schemas.microsoft.com/office/drawing/2014/main" id="{8921354A-B276-A090-5769-9433BE63F4F7}"/>
              </a:ext>
            </a:extLst>
          </p:cNvPr>
          <p:cNvSpPr/>
          <p:nvPr userDrawn="1"/>
        </p:nvSpPr>
        <p:spPr>
          <a:xfrm>
            <a:off x="13567287" y="8615228"/>
            <a:ext cx="4114800" cy="1302020"/>
          </a:xfrm>
          <a:custGeom>
            <a:avLst/>
            <a:gdLst/>
            <a:ahLst/>
            <a:cxnLst/>
            <a:rect l="l" t="t" r="r" b="b"/>
            <a:pathLst>
              <a:path w="16230600" h="4462814">
                <a:moveTo>
                  <a:pt x="0" y="0"/>
                </a:moveTo>
                <a:lnTo>
                  <a:pt x="16230600" y="0"/>
                </a:lnTo>
                <a:lnTo>
                  <a:pt x="16230600" y="4462814"/>
                </a:lnTo>
                <a:lnTo>
                  <a:pt x="0" y="4462814"/>
                </a:lnTo>
                <a:lnTo>
                  <a:pt x="0" y="0"/>
                </a:lnTo>
                <a:close/>
              </a:path>
            </a:pathLst>
          </a:custGeom>
          <a:blipFill dpi="0" rotWithShape="1">
            <a:blip r:embed="rId15">
              <a:alphaModFix amt="66000"/>
            </a:blip>
            <a:srcRect/>
            <a:stretch>
              <a:fillRect t="-167295" b="-6681"/>
            </a:stretch>
          </a:blipFill>
        </p:spPr>
        <p:txBody>
          <a:bodyPr/>
          <a:lstStyle/>
          <a:p>
            <a:endParaRPr lang="nl-NL"/>
          </a:p>
        </p:txBody>
      </p:sp>
      <p:grpSp>
        <p:nvGrpSpPr>
          <p:cNvPr id="7" name="Group 7">
            <a:extLst>
              <a:ext uri="{FF2B5EF4-FFF2-40B4-BE49-F238E27FC236}">
                <a16:creationId xmlns:a16="http://schemas.microsoft.com/office/drawing/2014/main" id="{6315D806-45C1-07CE-5505-603340D19754}"/>
              </a:ext>
            </a:extLst>
          </p:cNvPr>
          <p:cNvGrpSpPr>
            <a:grpSpLocks noChangeAspect="1"/>
          </p:cNvGrpSpPr>
          <p:nvPr userDrawn="1"/>
        </p:nvGrpSpPr>
        <p:grpSpPr>
          <a:xfrm>
            <a:off x="9144000" y="0"/>
            <a:ext cx="9241021" cy="10396149"/>
            <a:chOff x="0" y="0"/>
            <a:chExt cx="5370413" cy="6041715"/>
          </a:xfrm>
        </p:grpSpPr>
        <p:sp>
          <p:nvSpPr>
            <p:cNvPr id="8" name="Freeform 8">
              <a:extLst>
                <a:ext uri="{FF2B5EF4-FFF2-40B4-BE49-F238E27FC236}">
                  <a16:creationId xmlns:a16="http://schemas.microsoft.com/office/drawing/2014/main" id="{9B01DF3D-5324-E42B-6E42-4FCF85D83F5A}"/>
                </a:ext>
              </a:extLst>
            </p:cNvPr>
            <p:cNvSpPr/>
            <p:nvPr/>
          </p:nvSpPr>
          <p:spPr>
            <a:xfrm>
              <a:off x="0" y="0"/>
              <a:ext cx="5370413" cy="6041715"/>
            </a:xfrm>
            <a:custGeom>
              <a:avLst/>
              <a:gdLst/>
              <a:ahLst/>
              <a:cxnLst/>
              <a:rect l="l" t="t" r="r" b="b"/>
              <a:pathLst>
                <a:path w="5370413" h="6041715">
                  <a:moveTo>
                    <a:pt x="5370413" y="0"/>
                  </a:moveTo>
                  <a:lnTo>
                    <a:pt x="5370413" y="6041715"/>
                  </a:lnTo>
                  <a:cubicBezTo>
                    <a:pt x="3580275" y="4027810"/>
                    <a:pt x="1790138" y="2013905"/>
                    <a:pt x="0" y="0"/>
                  </a:cubicBezTo>
                  <a:lnTo>
                    <a:pt x="5370413" y="0"/>
                  </a:lnTo>
                  <a:close/>
                </a:path>
              </a:pathLst>
            </a:custGeom>
            <a:solidFill>
              <a:srgbClr val="000000"/>
            </a:solidFill>
          </p:spPr>
          <p:txBody>
            <a:bodyPr/>
            <a:lstStyle/>
            <a:p>
              <a:endParaRPr lang="nl-NL"/>
            </a:p>
          </p:txBody>
        </p:sp>
        <p:sp>
          <p:nvSpPr>
            <p:cNvPr id="9" name="Freeform 9">
              <a:extLst>
                <a:ext uri="{FF2B5EF4-FFF2-40B4-BE49-F238E27FC236}">
                  <a16:creationId xmlns:a16="http://schemas.microsoft.com/office/drawing/2014/main" id="{3821DE05-97DF-289A-07D4-8ABDA95AB567}"/>
                </a:ext>
              </a:extLst>
            </p:cNvPr>
            <p:cNvSpPr/>
            <p:nvPr/>
          </p:nvSpPr>
          <p:spPr>
            <a:xfrm>
              <a:off x="0" y="0"/>
              <a:ext cx="5370413" cy="6041715"/>
            </a:xfrm>
            <a:custGeom>
              <a:avLst/>
              <a:gdLst/>
              <a:ahLst/>
              <a:cxnLst/>
              <a:rect l="l" t="t" r="r" b="b"/>
              <a:pathLst>
                <a:path w="5370413" h="6041715">
                  <a:moveTo>
                    <a:pt x="5370413" y="0"/>
                  </a:moveTo>
                  <a:lnTo>
                    <a:pt x="5370413" y="6041715"/>
                  </a:lnTo>
                  <a:cubicBezTo>
                    <a:pt x="3580275" y="4027810"/>
                    <a:pt x="1790138" y="2013905"/>
                    <a:pt x="0" y="0"/>
                  </a:cubicBezTo>
                  <a:lnTo>
                    <a:pt x="5370413" y="0"/>
                  </a:lnTo>
                  <a:close/>
                </a:path>
              </a:pathLst>
            </a:custGeom>
            <a:blipFill>
              <a:blip r:embed="rId16"/>
              <a:stretch>
                <a:fillRect l="-46996" r="-21859"/>
              </a:stretch>
            </a:blipFill>
          </p:spPr>
          <p:txBody>
            <a:bodyPr/>
            <a:lstStyle/>
            <a:p>
              <a:endParaRPr lang="nl-NL"/>
            </a:p>
          </p:txBody>
        </p:sp>
      </p:grpSp>
      <p:sp>
        <p:nvSpPr>
          <p:cNvPr id="10" name="Freeform 6">
            <a:extLst>
              <a:ext uri="{FF2B5EF4-FFF2-40B4-BE49-F238E27FC236}">
                <a16:creationId xmlns:a16="http://schemas.microsoft.com/office/drawing/2014/main" id="{FF469879-B8CB-70D7-B1EA-11A8FD2B3F80}"/>
              </a:ext>
            </a:extLst>
          </p:cNvPr>
          <p:cNvSpPr/>
          <p:nvPr userDrawn="1"/>
        </p:nvSpPr>
        <p:spPr>
          <a:xfrm rot="2925483">
            <a:off x="5978889" y="4633519"/>
            <a:ext cx="15026802" cy="1591351"/>
          </a:xfrm>
          <a:custGeom>
            <a:avLst/>
            <a:gdLst/>
            <a:ahLst/>
            <a:cxnLst/>
            <a:rect l="l" t="t" r="r" b="b"/>
            <a:pathLst>
              <a:path w="15026802" h="1591351">
                <a:moveTo>
                  <a:pt x="0" y="0"/>
                </a:moveTo>
                <a:lnTo>
                  <a:pt x="15026802" y="0"/>
                </a:lnTo>
                <a:lnTo>
                  <a:pt x="15026802" y="1591350"/>
                </a:lnTo>
                <a:lnTo>
                  <a:pt x="0" y="1591350"/>
                </a:lnTo>
                <a:lnTo>
                  <a:pt x="0" y="0"/>
                </a:lnTo>
                <a:close/>
              </a:path>
            </a:pathLst>
          </a:custGeom>
          <a:blipFill>
            <a:blip r:embed="rId17"/>
            <a:stretch>
              <a:fillRect t="-86495"/>
            </a:stretch>
          </a:blipFill>
        </p:spPr>
        <p:txBody>
          <a:bodyPr/>
          <a:lstStyle/>
          <a:p>
            <a:endParaRPr lang="nl-NL"/>
          </a:p>
        </p:txBody>
      </p:sp>
    </p:spTree>
    <p:extLst>
      <p:ext uri="{BB962C8B-B14F-4D97-AF65-F5344CB8AC3E}">
        <p14:creationId xmlns:p14="http://schemas.microsoft.com/office/powerpoint/2010/main" val="1559585240"/>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6000" b="1" kern="1200">
          <a:solidFill>
            <a:schemeClr val="bg1"/>
          </a:solidFill>
          <a:latin typeface="Open Sans Bold" panose="020B0806030504020204" pitchFamily="34" charset="0"/>
          <a:ea typeface="Open Sans Bold" panose="020B0806030504020204" pitchFamily="34" charset="0"/>
          <a:cs typeface="Open Sans Bold" panose="020B08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4" name="Group 3">
            <a:extLst>
              <a:ext uri="{FF2B5EF4-FFF2-40B4-BE49-F238E27FC236}">
                <a16:creationId xmlns:a16="http://schemas.microsoft.com/office/drawing/2014/main" id="{C416A156-0797-C472-A76C-20B62C8B0F32}"/>
              </a:ext>
            </a:extLst>
          </p:cNvPr>
          <p:cNvGrpSpPr/>
          <p:nvPr userDrawn="1"/>
        </p:nvGrpSpPr>
        <p:grpSpPr>
          <a:xfrm>
            <a:off x="0" y="-72330"/>
            <a:ext cx="18288001" cy="3158428"/>
            <a:chOff x="0" y="-19050"/>
            <a:chExt cx="4915877" cy="831850"/>
          </a:xfrm>
        </p:grpSpPr>
        <p:sp>
          <p:nvSpPr>
            <p:cNvPr id="15" name="Freeform 4">
              <a:extLst>
                <a:ext uri="{FF2B5EF4-FFF2-40B4-BE49-F238E27FC236}">
                  <a16:creationId xmlns:a16="http://schemas.microsoft.com/office/drawing/2014/main" id="{5A9D5C6D-4FC0-DC5F-A0D0-7F414CBAC233}"/>
                </a:ext>
              </a:extLst>
            </p:cNvPr>
            <p:cNvSpPr/>
            <p:nvPr/>
          </p:nvSpPr>
          <p:spPr>
            <a:xfrm>
              <a:off x="0" y="0"/>
              <a:ext cx="4915877" cy="517058"/>
            </a:xfrm>
            <a:custGeom>
              <a:avLst/>
              <a:gdLst/>
              <a:ahLst/>
              <a:cxnLst/>
              <a:rect l="l" t="t" r="r" b="b"/>
              <a:pathLst>
                <a:path w="4966536" h="517058">
                  <a:moveTo>
                    <a:pt x="0" y="0"/>
                  </a:moveTo>
                  <a:lnTo>
                    <a:pt x="4966536" y="0"/>
                  </a:lnTo>
                  <a:lnTo>
                    <a:pt x="4966536" y="517058"/>
                  </a:lnTo>
                  <a:lnTo>
                    <a:pt x="0" y="517058"/>
                  </a:lnTo>
                  <a:close/>
                </a:path>
              </a:pathLst>
            </a:custGeom>
            <a:gradFill rotWithShape="1">
              <a:gsLst>
                <a:gs pos="0">
                  <a:srgbClr val="0097B2">
                    <a:alpha val="100000"/>
                  </a:srgbClr>
                </a:gs>
                <a:gs pos="100000">
                  <a:srgbClr val="7ED957">
                    <a:alpha val="100000"/>
                  </a:srgbClr>
                </a:gs>
              </a:gsLst>
              <a:lin ang="0"/>
            </a:gradFill>
          </p:spPr>
          <p:txBody>
            <a:bodyPr/>
            <a:lstStyle/>
            <a:p>
              <a:endParaRPr lang="nl-NL"/>
            </a:p>
          </p:txBody>
        </p:sp>
        <p:sp>
          <p:nvSpPr>
            <p:cNvPr id="16" name="TextBox 5">
              <a:extLst>
                <a:ext uri="{FF2B5EF4-FFF2-40B4-BE49-F238E27FC236}">
                  <a16:creationId xmlns:a16="http://schemas.microsoft.com/office/drawing/2014/main" id="{930D3257-C976-90EF-13D4-E4328A63DF87}"/>
                </a:ext>
              </a:extLst>
            </p:cNvPr>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sp>
        <p:nvSpPr>
          <p:cNvPr id="2" name="Tijdelijke aanduiding voor titel 1">
            <a:extLst>
              <a:ext uri="{FF2B5EF4-FFF2-40B4-BE49-F238E27FC236}">
                <a16:creationId xmlns:a16="http://schemas.microsoft.com/office/drawing/2014/main" id="{161BFCA3-FA78-315F-F1D3-A40A046565C3}"/>
              </a:ext>
            </a:extLst>
          </p:cNvPr>
          <p:cNvSpPr>
            <a:spLocks noGrp="1"/>
          </p:cNvSpPr>
          <p:nvPr>
            <p:ph type="title"/>
          </p:nvPr>
        </p:nvSpPr>
        <p:spPr>
          <a:xfrm>
            <a:off x="1994004" y="30033"/>
            <a:ext cx="15036696" cy="1903135"/>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C2356B6E-E019-BCB6-650C-54EEFA6B0177}"/>
              </a:ext>
            </a:extLst>
          </p:cNvPr>
          <p:cNvSpPr>
            <a:spLocks noGrp="1"/>
          </p:cNvSpPr>
          <p:nvPr>
            <p:ph type="body" idx="1"/>
          </p:nvPr>
        </p:nvSpPr>
        <p:spPr>
          <a:xfrm>
            <a:off x="1994004" y="2738438"/>
            <a:ext cx="15036696" cy="6527800"/>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AA9AFD3-BDB1-3CAC-897D-428129295502}"/>
              </a:ext>
            </a:extLst>
          </p:cNvPr>
          <p:cNvSpPr>
            <a:spLocks noGrp="1"/>
          </p:cNvSpPr>
          <p:nvPr>
            <p:ph type="dt" sz="half" idx="2"/>
          </p:nvPr>
        </p:nvSpPr>
        <p:spPr>
          <a:xfrm>
            <a:off x="1257300" y="9534525"/>
            <a:ext cx="4114800" cy="547688"/>
          </a:xfrm>
          <a:prstGeom prst="rect">
            <a:avLst/>
          </a:prstGeom>
        </p:spPr>
        <p:txBody>
          <a:bodyPr vert="horz" lIns="91440" tIns="45720" rIns="91440" bIns="45720" rtlCol="0" anchor="ctr"/>
          <a:lstStyle>
            <a:lvl1pPr algn="l">
              <a:defRPr sz="1200">
                <a:solidFill>
                  <a:schemeClr val="tx1">
                    <a:tint val="75000"/>
                  </a:schemeClr>
                </a:solidFill>
              </a:defRPr>
            </a:lvl1pPr>
          </a:lstStyle>
          <a:p>
            <a:fld id="{A1A9F75C-F7FA-4D1C-8B08-8B6048D83083}" type="datetimeFigureOut">
              <a:rPr lang="nl-NL" smtClean="0"/>
              <a:t>18-12-2025</a:t>
            </a:fld>
            <a:endParaRPr lang="nl-NL"/>
          </a:p>
        </p:txBody>
      </p:sp>
      <p:sp>
        <p:nvSpPr>
          <p:cNvPr id="5" name="Tijdelijke aanduiding voor voettekst 4">
            <a:extLst>
              <a:ext uri="{FF2B5EF4-FFF2-40B4-BE49-F238E27FC236}">
                <a16:creationId xmlns:a16="http://schemas.microsoft.com/office/drawing/2014/main" id="{0BADF49B-73A8-A3FD-A1D3-5878FFB1491A}"/>
              </a:ext>
            </a:extLst>
          </p:cNvPr>
          <p:cNvSpPr>
            <a:spLocks noGrp="1"/>
          </p:cNvSpPr>
          <p:nvPr>
            <p:ph type="ftr" sz="quarter" idx="3"/>
          </p:nvPr>
        </p:nvSpPr>
        <p:spPr>
          <a:xfrm>
            <a:off x="6057900" y="9534525"/>
            <a:ext cx="6172200" cy="54768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5D9FF786-B65E-786C-CC9D-7FCC378B4B8A}"/>
              </a:ext>
            </a:extLst>
          </p:cNvPr>
          <p:cNvSpPr>
            <a:spLocks noGrp="1"/>
          </p:cNvSpPr>
          <p:nvPr>
            <p:ph type="sldNum" sz="quarter" idx="4"/>
          </p:nvPr>
        </p:nvSpPr>
        <p:spPr>
          <a:xfrm>
            <a:off x="12915900" y="9534525"/>
            <a:ext cx="4114800" cy="547688"/>
          </a:xfrm>
          <a:prstGeom prst="rect">
            <a:avLst/>
          </a:prstGeom>
        </p:spPr>
        <p:txBody>
          <a:bodyPr vert="horz" lIns="91440" tIns="45720" rIns="91440" bIns="45720" rtlCol="0" anchor="ctr"/>
          <a:lstStyle>
            <a:lvl1pPr algn="r">
              <a:defRPr sz="1200">
                <a:solidFill>
                  <a:schemeClr val="tx1">
                    <a:tint val="75000"/>
                  </a:schemeClr>
                </a:solidFill>
              </a:defRPr>
            </a:lvl1pPr>
          </a:lstStyle>
          <a:p>
            <a:fld id="{642E797C-7139-47BD-AEF5-5E9BD07B5881}" type="slidenum">
              <a:rPr lang="nl-NL" smtClean="0"/>
              <a:t>‹nr.›</a:t>
            </a:fld>
            <a:endParaRPr lang="nl-NL"/>
          </a:p>
        </p:txBody>
      </p:sp>
      <p:sp>
        <p:nvSpPr>
          <p:cNvPr id="17" name="Freeform 8">
            <a:extLst>
              <a:ext uri="{FF2B5EF4-FFF2-40B4-BE49-F238E27FC236}">
                <a16:creationId xmlns:a16="http://schemas.microsoft.com/office/drawing/2014/main" id="{C17C5024-C419-91F5-EF00-6046A6FEC4AC}"/>
              </a:ext>
            </a:extLst>
          </p:cNvPr>
          <p:cNvSpPr/>
          <p:nvPr userDrawn="1"/>
        </p:nvSpPr>
        <p:spPr>
          <a:xfrm>
            <a:off x="15032294" y="-2285725"/>
            <a:ext cx="4116356" cy="4116356"/>
          </a:xfrm>
          <a:custGeom>
            <a:avLst/>
            <a:gdLst/>
            <a:ahLst/>
            <a:cxnLst/>
            <a:rect l="l" t="t" r="r" b="b"/>
            <a:pathLst>
              <a:path w="4116356" h="4116356">
                <a:moveTo>
                  <a:pt x="0" y="0"/>
                </a:moveTo>
                <a:lnTo>
                  <a:pt x="4116355" y="0"/>
                </a:lnTo>
                <a:lnTo>
                  <a:pt x="4116355" y="4116356"/>
                </a:lnTo>
                <a:lnTo>
                  <a:pt x="0" y="411635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nl-NL"/>
          </a:p>
        </p:txBody>
      </p:sp>
      <p:sp>
        <p:nvSpPr>
          <p:cNvPr id="18" name="Freeform 9">
            <a:extLst>
              <a:ext uri="{FF2B5EF4-FFF2-40B4-BE49-F238E27FC236}">
                <a16:creationId xmlns:a16="http://schemas.microsoft.com/office/drawing/2014/main" id="{20B55D01-78CD-5A3D-1AFB-578803351E72}"/>
              </a:ext>
            </a:extLst>
          </p:cNvPr>
          <p:cNvSpPr/>
          <p:nvPr userDrawn="1"/>
        </p:nvSpPr>
        <p:spPr>
          <a:xfrm>
            <a:off x="-2018452" y="335159"/>
            <a:ext cx="3256087" cy="3256087"/>
          </a:xfrm>
          <a:custGeom>
            <a:avLst/>
            <a:gdLst/>
            <a:ahLst/>
            <a:cxnLst/>
            <a:rect l="l" t="t" r="r" b="b"/>
            <a:pathLst>
              <a:path w="3256087" h="3256087">
                <a:moveTo>
                  <a:pt x="0" y="0"/>
                </a:moveTo>
                <a:lnTo>
                  <a:pt x="3256087" y="0"/>
                </a:lnTo>
                <a:lnTo>
                  <a:pt x="3256087" y="3256087"/>
                </a:lnTo>
                <a:lnTo>
                  <a:pt x="0" y="325608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nl-NL"/>
          </a:p>
        </p:txBody>
      </p:sp>
      <p:sp>
        <p:nvSpPr>
          <p:cNvPr id="19" name="Freeform 6">
            <a:extLst>
              <a:ext uri="{FF2B5EF4-FFF2-40B4-BE49-F238E27FC236}">
                <a16:creationId xmlns:a16="http://schemas.microsoft.com/office/drawing/2014/main" id="{8921354A-B276-A090-5769-9433BE63F4F7}"/>
              </a:ext>
            </a:extLst>
          </p:cNvPr>
          <p:cNvSpPr/>
          <p:nvPr userDrawn="1"/>
        </p:nvSpPr>
        <p:spPr>
          <a:xfrm>
            <a:off x="13567287" y="8615228"/>
            <a:ext cx="4114800" cy="1302020"/>
          </a:xfrm>
          <a:custGeom>
            <a:avLst/>
            <a:gdLst/>
            <a:ahLst/>
            <a:cxnLst/>
            <a:rect l="l" t="t" r="r" b="b"/>
            <a:pathLst>
              <a:path w="16230600" h="4462814">
                <a:moveTo>
                  <a:pt x="0" y="0"/>
                </a:moveTo>
                <a:lnTo>
                  <a:pt x="16230600" y="0"/>
                </a:lnTo>
                <a:lnTo>
                  <a:pt x="16230600" y="4462814"/>
                </a:lnTo>
                <a:lnTo>
                  <a:pt x="0" y="4462814"/>
                </a:lnTo>
                <a:lnTo>
                  <a:pt x="0" y="0"/>
                </a:lnTo>
                <a:close/>
              </a:path>
            </a:pathLst>
          </a:custGeom>
          <a:blipFill dpi="0" rotWithShape="1">
            <a:blip r:embed="rId11">
              <a:alphaModFix amt="66000"/>
            </a:blip>
            <a:srcRect/>
            <a:stretch>
              <a:fillRect t="-167295" b="-6681"/>
            </a:stretch>
          </a:blipFill>
        </p:spPr>
        <p:txBody>
          <a:bodyPr/>
          <a:lstStyle/>
          <a:p>
            <a:endParaRPr lang="nl-NL"/>
          </a:p>
        </p:txBody>
      </p:sp>
      <p:sp>
        <p:nvSpPr>
          <p:cNvPr id="7" name="Pijl: vijfhoek 6">
            <a:extLst>
              <a:ext uri="{FF2B5EF4-FFF2-40B4-BE49-F238E27FC236}">
                <a16:creationId xmlns:a16="http://schemas.microsoft.com/office/drawing/2014/main" id="{C2A88214-CB0D-A189-E638-8CF6F7EC28F5}"/>
              </a:ext>
            </a:extLst>
          </p:cNvPr>
          <p:cNvSpPr/>
          <p:nvPr userDrawn="1"/>
        </p:nvSpPr>
        <p:spPr>
          <a:xfrm rot="5400000">
            <a:off x="-1912726" y="2228390"/>
            <a:ext cx="5819456" cy="1382367"/>
          </a:xfrm>
          <a:prstGeom prst="homePlat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kstvak 7">
            <a:extLst>
              <a:ext uri="{FF2B5EF4-FFF2-40B4-BE49-F238E27FC236}">
                <a16:creationId xmlns:a16="http://schemas.microsoft.com/office/drawing/2014/main" id="{9B553E87-3B68-2B80-E8CD-BA031BC623E1}"/>
              </a:ext>
            </a:extLst>
          </p:cNvPr>
          <p:cNvSpPr txBox="1"/>
          <p:nvPr userDrawn="1"/>
        </p:nvSpPr>
        <p:spPr>
          <a:xfrm rot="16200000">
            <a:off x="-584391" y="2230189"/>
            <a:ext cx="3256087" cy="861774"/>
          </a:xfrm>
          <a:prstGeom prst="rect">
            <a:avLst/>
          </a:prstGeom>
          <a:noFill/>
        </p:spPr>
        <p:txBody>
          <a:bodyPr wrap="square">
            <a:spAutoFit/>
          </a:bodyPr>
          <a:lstStyle/>
          <a:p>
            <a:r>
              <a:rPr lang="en-US" sz="5000" b="1" spc="40" err="1">
                <a:solidFill>
                  <a:schemeClr val="tx1"/>
                </a:solidFill>
                <a:latin typeface="Dubai" panose="020B0503030403030204" pitchFamily="34" charset="-78"/>
                <a:cs typeface="Dubai" panose="020B0503030403030204" pitchFamily="34" charset="-78"/>
              </a:rPr>
              <a:t>Opdracht</a:t>
            </a:r>
            <a:endParaRPr lang="nl-NL" sz="5000">
              <a:solidFill>
                <a:schemeClr val="tx1"/>
              </a:solidFill>
              <a:latin typeface="Dubai" panose="020B0503030403030204" pitchFamily="34" charset="-78"/>
              <a:cs typeface="Dubai" panose="020B0503030403030204" pitchFamily="34" charset="-78"/>
            </a:endParaRPr>
          </a:p>
        </p:txBody>
      </p:sp>
    </p:spTree>
    <p:extLst>
      <p:ext uri="{BB962C8B-B14F-4D97-AF65-F5344CB8AC3E}">
        <p14:creationId xmlns:p14="http://schemas.microsoft.com/office/powerpoint/2010/main" val="3430994211"/>
      </p:ext>
    </p:extLst>
  </p:cSld>
  <p:clrMap bg1="lt1" tx1="dk1" bg2="lt2" tx2="dk2" accent1="accent1" accent2="accent2" accent3="accent3" accent4="accent4" accent5="accent5" accent6="accent6" hlink="hlink" folHlink="folHlink"/>
  <p:sldLayoutIdLst>
    <p:sldLayoutId id="2147483724" r:id="rId1"/>
    <p:sldLayoutId id="2147483721" r:id="rId2"/>
    <p:sldLayoutId id="2147483722" r:id="rId3"/>
    <p:sldLayoutId id="2147483733" r:id="rId4"/>
    <p:sldLayoutId id="2147483723" r:id="rId5"/>
    <p:sldLayoutId id="2147483726" r:id="rId6"/>
    <p:sldLayoutId id="2147483730" r:id="rId7"/>
  </p:sldLayoutIdLst>
  <p:txStyles>
    <p:titleStyle>
      <a:lvl1pPr algn="l" defTabSz="914400" rtl="0" eaLnBrk="1" latinLnBrk="0" hangingPunct="1">
        <a:lnSpc>
          <a:spcPct val="90000"/>
        </a:lnSpc>
        <a:spcBef>
          <a:spcPct val="0"/>
        </a:spcBef>
        <a:buNone/>
        <a:defRPr sz="6000" b="1" kern="1200">
          <a:solidFill>
            <a:schemeClr val="bg1"/>
          </a:solidFill>
          <a:latin typeface="Open Sans Bold" panose="020B0806030504020204" pitchFamily="34" charset="0"/>
          <a:ea typeface="Open Sans Bold" panose="020B0806030504020204" pitchFamily="34" charset="0"/>
          <a:cs typeface="Open Sans Bold" panose="020B08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8C7F02BE-1320-7CF8-FBB1-08E8C13F49C0}"/>
              </a:ext>
            </a:extLst>
          </p:cNvPr>
          <p:cNvSpPr>
            <a:spLocks noGrp="1"/>
          </p:cNvSpPr>
          <p:nvPr>
            <p:ph type="title"/>
          </p:nvPr>
        </p:nvSpPr>
        <p:spPr>
          <a:xfrm>
            <a:off x="1257300" y="547688"/>
            <a:ext cx="15773400" cy="1989137"/>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EB049F31-ABE0-32EC-7B3E-A61C50724C31}"/>
              </a:ext>
            </a:extLst>
          </p:cNvPr>
          <p:cNvSpPr>
            <a:spLocks noGrp="1"/>
          </p:cNvSpPr>
          <p:nvPr>
            <p:ph type="body" idx="1"/>
          </p:nvPr>
        </p:nvSpPr>
        <p:spPr>
          <a:xfrm>
            <a:off x="1257300" y="2738438"/>
            <a:ext cx="15773400" cy="6527800"/>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8C078B5-2E63-EA2E-C6EC-92E6AAD3258C}"/>
              </a:ext>
            </a:extLst>
          </p:cNvPr>
          <p:cNvSpPr>
            <a:spLocks noGrp="1"/>
          </p:cNvSpPr>
          <p:nvPr>
            <p:ph type="dt" sz="half" idx="2"/>
          </p:nvPr>
        </p:nvSpPr>
        <p:spPr>
          <a:xfrm>
            <a:off x="1257300" y="9534525"/>
            <a:ext cx="4114800" cy="547688"/>
          </a:xfrm>
          <a:prstGeom prst="rect">
            <a:avLst/>
          </a:prstGeom>
        </p:spPr>
        <p:txBody>
          <a:bodyPr vert="horz" lIns="91440" tIns="45720" rIns="91440" bIns="45720" rtlCol="0" anchor="ctr"/>
          <a:lstStyle>
            <a:lvl1pPr algn="l">
              <a:defRPr sz="1200">
                <a:solidFill>
                  <a:schemeClr val="tx1">
                    <a:tint val="75000"/>
                  </a:schemeClr>
                </a:solidFill>
              </a:defRPr>
            </a:lvl1pPr>
          </a:lstStyle>
          <a:p>
            <a:fld id="{466E85EF-46CC-43E1-8FA4-906D18DD96B9}" type="datetimeFigureOut">
              <a:rPr lang="nl-NL" smtClean="0"/>
              <a:t>18-12-2025</a:t>
            </a:fld>
            <a:endParaRPr lang="nl-NL"/>
          </a:p>
        </p:txBody>
      </p:sp>
      <p:sp>
        <p:nvSpPr>
          <p:cNvPr id="5" name="Tijdelijke aanduiding voor voettekst 4">
            <a:extLst>
              <a:ext uri="{FF2B5EF4-FFF2-40B4-BE49-F238E27FC236}">
                <a16:creationId xmlns:a16="http://schemas.microsoft.com/office/drawing/2014/main" id="{BA60C929-B705-8359-B4A3-DD8A7EE9AB5D}"/>
              </a:ext>
            </a:extLst>
          </p:cNvPr>
          <p:cNvSpPr>
            <a:spLocks noGrp="1"/>
          </p:cNvSpPr>
          <p:nvPr>
            <p:ph type="ftr" sz="quarter" idx="3"/>
          </p:nvPr>
        </p:nvSpPr>
        <p:spPr>
          <a:xfrm>
            <a:off x="6057900" y="9534525"/>
            <a:ext cx="6172200" cy="54768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A210BCBC-34E2-AC41-BDA4-9A5837010583}"/>
              </a:ext>
            </a:extLst>
          </p:cNvPr>
          <p:cNvSpPr>
            <a:spLocks noGrp="1"/>
          </p:cNvSpPr>
          <p:nvPr>
            <p:ph type="sldNum" sz="quarter" idx="4"/>
          </p:nvPr>
        </p:nvSpPr>
        <p:spPr>
          <a:xfrm>
            <a:off x="12915900" y="9534525"/>
            <a:ext cx="4114800" cy="547688"/>
          </a:xfrm>
          <a:prstGeom prst="rect">
            <a:avLst/>
          </a:prstGeom>
        </p:spPr>
        <p:txBody>
          <a:bodyPr vert="horz" lIns="91440" tIns="45720" rIns="91440" bIns="45720" rtlCol="0" anchor="ctr"/>
          <a:lstStyle>
            <a:lvl1pPr algn="r">
              <a:defRPr sz="1200">
                <a:solidFill>
                  <a:schemeClr val="tx1">
                    <a:tint val="75000"/>
                  </a:schemeClr>
                </a:solidFill>
              </a:defRPr>
            </a:lvl1pPr>
          </a:lstStyle>
          <a:p>
            <a:fld id="{D7237A5E-D99D-4765-9B35-E26B38299482}" type="slidenum">
              <a:rPr lang="nl-NL" smtClean="0"/>
              <a:t>‹nr.›</a:t>
            </a:fld>
            <a:endParaRPr lang="nl-NL"/>
          </a:p>
        </p:txBody>
      </p:sp>
    </p:spTree>
    <p:extLst>
      <p:ext uri="{BB962C8B-B14F-4D97-AF65-F5344CB8AC3E}">
        <p14:creationId xmlns:p14="http://schemas.microsoft.com/office/powerpoint/2010/main" val="13349005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40.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40.xml"/><Relationship Id="rId5" Type="http://schemas.openxmlformats.org/officeDocument/2006/relationships/hyperlink" Target="http://www.osr.nu/" TargetMode="External"/><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40.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audio" Target="../media/audio2.wav"/></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audio" Target="../media/audio2.wav"/></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audio" Target="../media/audio2.wav"/></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audio" Target="../media/audio2.wav"/></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audio" Target="../media/audio2.wav"/></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audio" Target="../media/audio2.wav"/></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audio" Target="../media/audio2.wav"/></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0.xm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audio" Target="../media/audio2.wav"/></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43.svg"/></Relationships>
</file>

<file path=ppt/slides/_rels/slide32.xml.rels><?xml version="1.0" encoding="UTF-8" standalone="yes"?>
<Relationships xmlns="http://schemas.openxmlformats.org/package/2006/relationships"><Relationship Id="rId3" Type="http://schemas.microsoft.com/office/2018/10/relationships/comments" Target="../comments/modernComment_119_0.xml"/><Relationship Id="rId7"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0.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microsoft.com/office/2018/10/relationships/comments" Target="../comments/modernComment_130_CC2CF442.xml"/><Relationship Id="rId1" Type="http://schemas.openxmlformats.org/officeDocument/2006/relationships/slideLayout" Target="../slideLayouts/slideLayout50.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18/10/relationships/comments" Target="../comments/modernComment_132_341D51BD.xml"/><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jpe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17.jpeg"/><Relationship Id="rId3" Type="http://schemas.openxmlformats.org/officeDocument/2006/relationships/image" Target="../media/image18.jpeg"/><Relationship Id="rId7" Type="http://schemas.openxmlformats.org/officeDocument/2006/relationships/image" Target="../media/image22.svg"/><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notesSlide" Target="../notesSlides/notesSlide6.xml"/><Relationship Id="rId16" Type="http://schemas.openxmlformats.org/officeDocument/2006/relationships/image" Target="../media/image31.png"/><Relationship Id="rId1" Type="http://schemas.openxmlformats.org/officeDocument/2006/relationships/slideLayout" Target="../slideLayouts/slideLayout50.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svg"/><Relationship Id="rId1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36.svg"/><Relationship Id="rId3" Type="http://schemas.microsoft.com/office/2018/10/relationships/comments" Target="../comments/modernComment_134_33A5C82D.xml"/><Relationship Id="rId7"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50.xml"/><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27.png"/><Relationship Id="rId9"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B93D1A55-35E5-ACCA-4630-5486563FEE92}"/>
              </a:ext>
            </a:extLst>
          </p:cNvPr>
          <p:cNvSpPr txBox="1"/>
          <p:nvPr/>
        </p:nvSpPr>
        <p:spPr>
          <a:xfrm>
            <a:off x="1384300" y="5727700"/>
            <a:ext cx="5003800" cy="1938992"/>
          </a:xfrm>
          <a:prstGeom prst="rect">
            <a:avLst/>
          </a:prstGeom>
          <a:solidFill>
            <a:srgbClr val="8EBF21"/>
          </a:solidFill>
          <a:ln>
            <a:solidFill>
              <a:srgbClr val="079BB2"/>
            </a:solidFill>
          </a:ln>
        </p:spPr>
        <p:txBody>
          <a:bodyPr wrap="square" rtlCol="0">
            <a:spAutoFit/>
          </a:bodyPr>
          <a:lstStyle/>
          <a:p>
            <a:r>
              <a:rPr lang="nl-NL" sz="4000" dirty="0"/>
              <a:t>Niveau 1</a:t>
            </a:r>
          </a:p>
          <a:p>
            <a:endParaRPr lang="nl-NL" sz="4000" dirty="0"/>
          </a:p>
          <a:p>
            <a:r>
              <a:rPr lang="nl-NL" sz="4000" dirty="0"/>
              <a:t>09-02-2026</a:t>
            </a:r>
          </a:p>
        </p:txBody>
      </p:sp>
    </p:spTree>
    <p:extLst>
      <p:ext uri="{BB962C8B-B14F-4D97-AF65-F5344CB8AC3E}">
        <p14:creationId xmlns:p14="http://schemas.microsoft.com/office/powerpoint/2010/main" val="27557919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5993711" y="2842612"/>
            <a:ext cx="58883" cy="5733516"/>
            <a:chOff x="0" y="0"/>
            <a:chExt cx="12543" cy="1221339"/>
          </a:xfrm>
        </p:grpSpPr>
        <p:sp>
          <p:nvSpPr>
            <p:cNvPr id="8" name="Freeform 8"/>
            <p:cNvSpPr/>
            <p:nvPr/>
          </p:nvSpPr>
          <p:spPr>
            <a:xfrm>
              <a:off x="0" y="0"/>
              <a:ext cx="12543" cy="1221339"/>
            </a:xfrm>
            <a:custGeom>
              <a:avLst/>
              <a:gdLst/>
              <a:ahLst/>
              <a:cxnLst/>
              <a:rect l="l" t="t" r="r" b="b"/>
              <a:pathLst>
                <a:path w="12543" h="1221339">
                  <a:moveTo>
                    <a:pt x="0" y="0"/>
                  </a:moveTo>
                  <a:lnTo>
                    <a:pt x="12543" y="0"/>
                  </a:lnTo>
                  <a:lnTo>
                    <a:pt x="12543" y="1221339"/>
                  </a:lnTo>
                  <a:lnTo>
                    <a:pt x="0" y="1221339"/>
                  </a:lnTo>
                  <a:close/>
                </a:path>
              </a:pathLst>
            </a:custGeom>
            <a:solidFill>
              <a:srgbClr val="00BF63"/>
            </a:solidFill>
          </p:spPr>
          <p:txBody>
            <a:bodyPr/>
            <a:lstStyle/>
            <a:p>
              <a:endParaRPr lang="nl-NL"/>
            </a:p>
          </p:txBody>
        </p:sp>
        <p:sp>
          <p:nvSpPr>
            <p:cNvPr id="9" name="TextBox 9"/>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grpSp>
        <p:nvGrpSpPr>
          <p:cNvPr id="10" name="Group 10"/>
          <p:cNvGrpSpPr/>
          <p:nvPr/>
        </p:nvGrpSpPr>
        <p:grpSpPr>
          <a:xfrm>
            <a:off x="12235405" y="2842612"/>
            <a:ext cx="58883" cy="5733516"/>
            <a:chOff x="0" y="0"/>
            <a:chExt cx="12543" cy="1221339"/>
          </a:xfrm>
        </p:grpSpPr>
        <p:sp>
          <p:nvSpPr>
            <p:cNvPr id="11" name="Freeform 11"/>
            <p:cNvSpPr/>
            <p:nvPr/>
          </p:nvSpPr>
          <p:spPr>
            <a:xfrm>
              <a:off x="0" y="0"/>
              <a:ext cx="12543" cy="1221339"/>
            </a:xfrm>
            <a:custGeom>
              <a:avLst/>
              <a:gdLst/>
              <a:ahLst/>
              <a:cxnLst/>
              <a:rect l="l" t="t" r="r" b="b"/>
              <a:pathLst>
                <a:path w="12543" h="1221339">
                  <a:moveTo>
                    <a:pt x="0" y="0"/>
                  </a:moveTo>
                  <a:lnTo>
                    <a:pt x="12543" y="0"/>
                  </a:lnTo>
                  <a:lnTo>
                    <a:pt x="12543" y="1221339"/>
                  </a:lnTo>
                  <a:lnTo>
                    <a:pt x="0" y="1221339"/>
                  </a:lnTo>
                  <a:close/>
                </a:path>
              </a:pathLst>
            </a:custGeom>
            <a:solidFill>
              <a:srgbClr val="00BF63"/>
            </a:solidFill>
          </p:spPr>
          <p:txBody>
            <a:bodyPr/>
            <a:lstStyle/>
            <a:p>
              <a:endParaRPr lang="nl-NL"/>
            </a:p>
          </p:txBody>
        </p:sp>
        <p:sp>
          <p:nvSpPr>
            <p:cNvPr id="12" name="TextBox 12"/>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sp>
        <p:nvSpPr>
          <p:cNvPr id="13" name="TextBox 13"/>
          <p:cNvSpPr txBox="1"/>
          <p:nvPr/>
        </p:nvSpPr>
        <p:spPr>
          <a:xfrm>
            <a:off x="7250037" y="2933438"/>
            <a:ext cx="4152254" cy="993542"/>
          </a:xfrm>
          <a:prstGeom prst="rect">
            <a:avLst/>
          </a:prstGeom>
        </p:spPr>
        <p:txBody>
          <a:bodyPr wrap="square" lIns="0" tIns="0" rIns="0" bIns="0" rtlCol="0" anchor="t">
            <a:spAutoFit/>
          </a:bodyPr>
          <a:lstStyle/>
          <a:p>
            <a:pPr algn="ctr">
              <a:lnSpc>
                <a:spcPts val="3995"/>
              </a:lnSpc>
            </a:pPr>
            <a:r>
              <a:rPr lang="en-US" sz="2894" spc="283" err="1">
                <a:solidFill>
                  <a:srgbClr val="231F20"/>
                </a:solidFill>
                <a:latin typeface="Open Sans Bold"/>
              </a:rPr>
              <a:t>Instituutsopleider</a:t>
            </a:r>
            <a:endParaRPr lang="en-US" sz="2894" spc="283">
              <a:solidFill>
                <a:srgbClr val="231F20"/>
              </a:solidFill>
              <a:latin typeface="Open Sans Bold"/>
            </a:endParaRPr>
          </a:p>
          <a:p>
            <a:pPr algn="ctr">
              <a:lnSpc>
                <a:spcPts val="3995"/>
              </a:lnSpc>
            </a:pPr>
            <a:r>
              <a:rPr lang="en-US" sz="2850" spc="283" dirty="0">
                <a:solidFill>
                  <a:srgbClr val="231F20"/>
                </a:solidFill>
                <a:latin typeface="Open Sans Bold"/>
              </a:rPr>
              <a:t>IO (of supervisor)</a:t>
            </a:r>
            <a:endParaRPr lang="en-US" sz="2850" spc="283" dirty="0">
              <a:solidFill>
                <a:srgbClr val="231F20"/>
              </a:solidFill>
              <a:latin typeface="Open Sans Bold"/>
              <a:ea typeface="Open Sans Bold"/>
              <a:cs typeface="Open Sans Bold"/>
            </a:endParaRPr>
          </a:p>
        </p:txBody>
      </p:sp>
      <p:sp>
        <p:nvSpPr>
          <p:cNvPr id="14" name="TextBox 14"/>
          <p:cNvSpPr txBox="1"/>
          <p:nvPr/>
        </p:nvSpPr>
        <p:spPr>
          <a:xfrm>
            <a:off x="1028699" y="2933438"/>
            <a:ext cx="4731919" cy="993542"/>
          </a:xfrm>
          <a:prstGeom prst="rect">
            <a:avLst/>
          </a:prstGeom>
        </p:spPr>
        <p:txBody>
          <a:bodyPr wrap="square" lIns="0" tIns="0" rIns="0" bIns="0" rtlCol="0" anchor="t">
            <a:spAutoFit/>
          </a:bodyPr>
          <a:lstStyle/>
          <a:p>
            <a:pPr algn="ctr">
              <a:lnSpc>
                <a:spcPts val="3995"/>
              </a:lnSpc>
            </a:pPr>
            <a:r>
              <a:rPr lang="en-US" sz="2894" spc="283" err="1">
                <a:solidFill>
                  <a:srgbClr val="231F20"/>
                </a:solidFill>
                <a:latin typeface="Open Sans Bold"/>
              </a:rPr>
              <a:t>Studieloopbaancoach</a:t>
            </a:r>
            <a:endParaRPr lang="en-US" sz="2894" spc="283">
              <a:solidFill>
                <a:srgbClr val="231F20"/>
              </a:solidFill>
              <a:latin typeface="Open Sans Bold"/>
            </a:endParaRPr>
          </a:p>
          <a:p>
            <a:pPr algn="ctr">
              <a:lnSpc>
                <a:spcPts val="3995"/>
              </a:lnSpc>
            </a:pPr>
            <a:r>
              <a:rPr lang="en-US" sz="2894" spc="283">
                <a:solidFill>
                  <a:srgbClr val="231F20"/>
                </a:solidFill>
                <a:latin typeface="Open Sans Bold"/>
              </a:rPr>
              <a:t>SLC</a:t>
            </a:r>
          </a:p>
        </p:txBody>
      </p:sp>
      <p:sp>
        <p:nvSpPr>
          <p:cNvPr id="15" name="TextBox 15"/>
          <p:cNvSpPr txBox="1"/>
          <p:nvPr/>
        </p:nvSpPr>
        <p:spPr>
          <a:xfrm>
            <a:off x="13068519" y="2966527"/>
            <a:ext cx="4635264" cy="480581"/>
          </a:xfrm>
          <a:prstGeom prst="rect">
            <a:avLst/>
          </a:prstGeom>
        </p:spPr>
        <p:txBody>
          <a:bodyPr lIns="0" tIns="0" rIns="0" bIns="0" rtlCol="0" anchor="t">
            <a:spAutoFit/>
          </a:bodyPr>
          <a:lstStyle/>
          <a:p>
            <a:pPr algn="ctr">
              <a:lnSpc>
                <a:spcPts val="3995"/>
              </a:lnSpc>
            </a:pPr>
            <a:r>
              <a:rPr lang="en-US" sz="2850" spc="283" dirty="0" err="1">
                <a:solidFill>
                  <a:srgbClr val="231F20"/>
                </a:solidFill>
                <a:latin typeface="Open Sans Bold"/>
              </a:rPr>
              <a:t>Vakgroep</a:t>
            </a:r>
            <a:endParaRPr lang="en-US" sz="2894" spc="283" dirty="0" err="1">
              <a:solidFill>
                <a:srgbClr val="231F20"/>
              </a:solidFill>
              <a:latin typeface="Open Sans Bold"/>
            </a:endParaRPr>
          </a:p>
        </p:txBody>
      </p:sp>
      <p:sp>
        <p:nvSpPr>
          <p:cNvPr id="16" name="TextBox 16"/>
          <p:cNvSpPr txBox="1"/>
          <p:nvPr/>
        </p:nvSpPr>
        <p:spPr>
          <a:xfrm>
            <a:off x="469482" y="4489587"/>
            <a:ext cx="5524229" cy="3122586"/>
          </a:xfrm>
          <a:prstGeom prst="rect">
            <a:avLst/>
          </a:prstGeom>
        </p:spPr>
        <p:txBody>
          <a:bodyPr lIns="0" tIns="0" rIns="0" bIns="0" rtlCol="0" anchor="t">
            <a:spAutoFit/>
          </a:bodyPr>
          <a:lstStyle/>
          <a:p>
            <a:pPr marL="647703" lvl="1" indent="-323852">
              <a:lnSpc>
                <a:spcPts val="4140"/>
              </a:lnSpc>
              <a:buFont typeface="Arial"/>
              <a:buChar char="•"/>
            </a:pPr>
            <a:r>
              <a:rPr lang="en-US" sz="3000" spc="294" err="1">
                <a:solidFill>
                  <a:srgbClr val="231F20"/>
                </a:solidFill>
                <a:latin typeface="Open Sans"/>
              </a:rPr>
              <a:t>Begeleidt</a:t>
            </a:r>
            <a:r>
              <a:rPr lang="en-US" sz="3000" spc="294">
                <a:solidFill>
                  <a:srgbClr val="231F20"/>
                </a:solidFill>
                <a:latin typeface="Open Sans"/>
              </a:rPr>
              <a:t> de </a:t>
            </a:r>
            <a:r>
              <a:rPr lang="en-US" sz="3000" spc="294" err="1">
                <a:solidFill>
                  <a:srgbClr val="231F20"/>
                </a:solidFill>
                <a:latin typeface="Open Sans"/>
              </a:rPr>
              <a:t>studie</a:t>
            </a:r>
            <a:endParaRPr lang="en-US" sz="3000" spc="294">
              <a:solidFill>
                <a:srgbClr val="231F20"/>
              </a:solidFill>
              <a:latin typeface="Open Sans"/>
            </a:endParaRPr>
          </a:p>
          <a:p>
            <a:pPr marL="647703" lvl="1" indent="-323852">
              <a:lnSpc>
                <a:spcPts val="4140"/>
              </a:lnSpc>
              <a:buFont typeface="Arial"/>
              <a:buChar char="•"/>
            </a:pPr>
            <a:r>
              <a:rPr lang="en-US" sz="3000" spc="294" err="1">
                <a:solidFill>
                  <a:srgbClr val="231F20"/>
                </a:solidFill>
                <a:latin typeface="Open Sans"/>
              </a:rPr>
              <a:t>Ondersteunt</a:t>
            </a:r>
            <a:r>
              <a:rPr lang="en-US" sz="3000" spc="294">
                <a:solidFill>
                  <a:srgbClr val="231F20"/>
                </a:solidFill>
                <a:latin typeface="Open Sans"/>
              </a:rPr>
              <a:t> </a:t>
            </a:r>
            <a:r>
              <a:rPr lang="en-US" sz="3000" spc="294" err="1">
                <a:solidFill>
                  <a:srgbClr val="231F20"/>
                </a:solidFill>
                <a:latin typeface="Open Sans"/>
              </a:rPr>
              <a:t>bij</a:t>
            </a:r>
            <a:r>
              <a:rPr lang="en-US" sz="3000" spc="294">
                <a:solidFill>
                  <a:srgbClr val="231F20"/>
                </a:solidFill>
                <a:latin typeface="Open Sans"/>
              </a:rPr>
              <a:t> het </a:t>
            </a:r>
            <a:r>
              <a:rPr lang="en-US" sz="3000" spc="294" err="1">
                <a:solidFill>
                  <a:srgbClr val="231F20"/>
                </a:solidFill>
                <a:latin typeface="Open Sans"/>
              </a:rPr>
              <a:t>voltooien</a:t>
            </a:r>
            <a:r>
              <a:rPr lang="en-US" sz="3000" spc="294">
                <a:solidFill>
                  <a:srgbClr val="231F20"/>
                </a:solidFill>
                <a:latin typeface="Open Sans"/>
              </a:rPr>
              <a:t> van het </a:t>
            </a:r>
            <a:r>
              <a:rPr lang="en-US" sz="3000" spc="294" err="1">
                <a:solidFill>
                  <a:srgbClr val="231F20"/>
                </a:solidFill>
                <a:latin typeface="Open Sans"/>
              </a:rPr>
              <a:t>studieprogramma</a:t>
            </a:r>
            <a:r>
              <a:rPr lang="en-US" sz="3000" spc="294">
                <a:solidFill>
                  <a:srgbClr val="231F20"/>
                </a:solidFill>
                <a:latin typeface="Open Sans"/>
              </a:rPr>
              <a:t> op het </a:t>
            </a:r>
            <a:r>
              <a:rPr lang="en-US" sz="3000" spc="294" err="1">
                <a:solidFill>
                  <a:srgbClr val="231F20"/>
                </a:solidFill>
                <a:latin typeface="Open Sans"/>
              </a:rPr>
              <a:t>onderwijsinstituut</a:t>
            </a:r>
            <a:endParaRPr lang="en-US" sz="3000" spc="294">
              <a:solidFill>
                <a:srgbClr val="231F20"/>
              </a:solidFill>
              <a:latin typeface="Open Sans"/>
            </a:endParaRPr>
          </a:p>
          <a:p>
            <a:pPr>
              <a:lnSpc>
                <a:spcPts val="4140"/>
              </a:lnSpc>
            </a:pPr>
            <a:endParaRPr lang="en-US" sz="3000" spc="294">
              <a:solidFill>
                <a:srgbClr val="231F20"/>
              </a:solidFill>
              <a:latin typeface="Open Sans"/>
            </a:endParaRPr>
          </a:p>
        </p:txBody>
      </p:sp>
      <p:sp>
        <p:nvSpPr>
          <p:cNvPr id="17" name="TextBox 17"/>
          <p:cNvSpPr txBox="1"/>
          <p:nvPr/>
        </p:nvSpPr>
        <p:spPr>
          <a:xfrm>
            <a:off x="6285686" y="4489587"/>
            <a:ext cx="5524229" cy="3648371"/>
          </a:xfrm>
          <a:prstGeom prst="rect">
            <a:avLst/>
          </a:prstGeom>
        </p:spPr>
        <p:txBody>
          <a:bodyPr lIns="0" tIns="0" rIns="0" bIns="0" rtlCol="0" anchor="t">
            <a:spAutoFit/>
          </a:bodyPr>
          <a:lstStyle/>
          <a:p>
            <a:pPr marL="647700" lvl="1" indent="-323850">
              <a:lnSpc>
                <a:spcPts val="4140"/>
              </a:lnSpc>
              <a:buFont typeface="Arial"/>
              <a:buChar char="•"/>
            </a:pPr>
            <a:r>
              <a:rPr lang="en-US" sz="3000" spc="294" dirty="0" err="1">
                <a:solidFill>
                  <a:srgbClr val="231F20"/>
                </a:solidFill>
                <a:latin typeface="Open Sans"/>
              </a:rPr>
              <a:t>Aanwezig</a:t>
            </a:r>
            <a:r>
              <a:rPr lang="en-US" sz="3000" spc="294" dirty="0">
                <a:solidFill>
                  <a:srgbClr val="231F20"/>
                </a:solidFill>
                <a:latin typeface="Open Sans"/>
              </a:rPr>
              <a:t> op </a:t>
            </a:r>
            <a:r>
              <a:rPr lang="en-US" sz="3000" spc="294" dirty="0" err="1">
                <a:solidFill>
                  <a:srgbClr val="231F20"/>
                </a:solidFill>
                <a:latin typeface="Open Sans"/>
              </a:rPr>
              <a:t>transferdagen</a:t>
            </a:r>
            <a:endParaRPr lang="en-US" sz="3000" spc="294" dirty="0">
              <a:solidFill>
                <a:srgbClr val="231F20"/>
              </a:solidFill>
              <a:latin typeface="Open Sans"/>
              <a:ea typeface="Open Sans"/>
              <a:cs typeface="Open Sans"/>
            </a:endParaRPr>
          </a:p>
          <a:p>
            <a:pPr marL="647700" lvl="1" indent="-323850">
              <a:lnSpc>
                <a:spcPts val="4140"/>
              </a:lnSpc>
              <a:buFont typeface="Arial"/>
              <a:buChar char="•"/>
            </a:pPr>
            <a:r>
              <a:rPr lang="en-US" sz="3000" spc="294" dirty="0">
                <a:solidFill>
                  <a:srgbClr val="231F20"/>
                </a:solidFill>
                <a:latin typeface="Open Sans"/>
              </a:rPr>
              <a:t>Contact via Teams/e-mail</a:t>
            </a:r>
            <a:endParaRPr lang="en-US" sz="3000" spc="294" dirty="0">
              <a:solidFill>
                <a:srgbClr val="231F20"/>
              </a:solidFill>
              <a:latin typeface="Open Sans"/>
              <a:ea typeface="Open Sans"/>
              <a:cs typeface="Open Sans"/>
            </a:endParaRPr>
          </a:p>
          <a:p>
            <a:pPr marL="647700" lvl="1" indent="-323850">
              <a:lnSpc>
                <a:spcPts val="4140"/>
              </a:lnSpc>
              <a:buFont typeface="Arial"/>
              <a:buChar char="•"/>
            </a:pPr>
            <a:r>
              <a:rPr lang="en-US" sz="3000" spc="294" dirty="0" err="1">
                <a:solidFill>
                  <a:srgbClr val="231F20"/>
                </a:solidFill>
                <a:latin typeface="Open Sans"/>
              </a:rPr>
              <a:t>Begeleidt</a:t>
            </a:r>
            <a:r>
              <a:rPr lang="en-US" sz="3000" spc="294" dirty="0">
                <a:solidFill>
                  <a:srgbClr val="231F20"/>
                </a:solidFill>
                <a:latin typeface="Open Sans"/>
              </a:rPr>
              <a:t> </a:t>
            </a:r>
            <a:r>
              <a:rPr lang="en-US" sz="3000" spc="294" dirty="0" err="1">
                <a:solidFill>
                  <a:srgbClr val="231F20"/>
                </a:solidFill>
                <a:latin typeface="Open Sans"/>
              </a:rPr>
              <a:t>en</a:t>
            </a:r>
            <a:r>
              <a:rPr lang="en-US" sz="3000" spc="294" dirty="0">
                <a:solidFill>
                  <a:srgbClr val="231F20"/>
                </a:solidFill>
                <a:latin typeface="Open Sans"/>
              </a:rPr>
              <a:t> </a:t>
            </a:r>
            <a:r>
              <a:rPr lang="en-US" sz="3000" spc="294" dirty="0" err="1">
                <a:solidFill>
                  <a:srgbClr val="231F20"/>
                </a:solidFill>
                <a:latin typeface="Open Sans"/>
              </a:rPr>
              <a:t>beoordeelt</a:t>
            </a:r>
            <a:r>
              <a:rPr lang="en-US" sz="3000" spc="294" dirty="0">
                <a:solidFill>
                  <a:srgbClr val="231F20"/>
                </a:solidFill>
                <a:latin typeface="Open Sans"/>
              </a:rPr>
              <a:t> de stage</a:t>
            </a:r>
            <a:endParaRPr lang="en-US" sz="3000" spc="294" dirty="0">
              <a:solidFill>
                <a:srgbClr val="231F20"/>
              </a:solidFill>
              <a:latin typeface="Open Sans"/>
              <a:ea typeface="Open Sans"/>
              <a:cs typeface="Open Sans"/>
            </a:endParaRPr>
          </a:p>
          <a:p>
            <a:pPr algn="ctr">
              <a:lnSpc>
                <a:spcPts val="4140"/>
              </a:lnSpc>
            </a:pPr>
            <a:endParaRPr lang="en-US" sz="3000" spc="294">
              <a:solidFill>
                <a:srgbClr val="231F20"/>
              </a:solidFill>
              <a:latin typeface="Open Sans"/>
              <a:ea typeface="Open Sans"/>
              <a:cs typeface="Open Sans"/>
            </a:endParaRPr>
          </a:p>
        </p:txBody>
      </p:sp>
      <p:sp>
        <p:nvSpPr>
          <p:cNvPr id="18" name="TextBox 18"/>
          <p:cNvSpPr txBox="1"/>
          <p:nvPr/>
        </p:nvSpPr>
        <p:spPr>
          <a:xfrm>
            <a:off x="12522889" y="4489587"/>
            <a:ext cx="5524229" cy="3122586"/>
          </a:xfrm>
          <a:prstGeom prst="rect">
            <a:avLst/>
          </a:prstGeom>
        </p:spPr>
        <p:txBody>
          <a:bodyPr lIns="0" tIns="0" rIns="0" bIns="0" rtlCol="0" anchor="t">
            <a:spAutoFit/>
          </a:bodyPr>
          <a:lstStyle/>
          <a:p>
            <a:pPr marL="647702" lvl="1" indent="-323851">
              <a:lnSpc>
                <a:spcPts val="4140"/>
              </a:lnSpc>
              <a:buFont typeface="Arial"/>
              <a:buChar char="•"/>
            </a:pPr>
            <a:r>
              <a:rPr lang="en-US" sz="3000" spc="294" err="1">
                <a:solidFill>
                  <a:srgbClr val="231F20"/>
                </a:solidFill>
                <a:latin typeface="Open Sans"/>
              </a:rPr>
              <a:t>Zorgt</a:t>
            </a:r>
            <a:r>
              <a:rPr lang="en-US" sz="3000" spc="294">
                <a:solidFill>
                  <a:srgbClr val="231F20"/>
                </a:solidFill>
                <a:latin typeface="Open Sans"/>
              </a:rPr>
              <a:t> </a:t>
            </a:r>
            <a:r>
              <a:rPr lang="en-US" sz="3000" spc="294" err="1">
                <a:solidFill>
                  <a:srgbClr val="231F20"/>
                </a:solidFill>
                <a:latin typeface="Open Sans"/>
              </a:rPr>
              <a:t>voor</a:t>
            </a:r>
            <a:r>
              <a:rPr lang="en-US" sz="3000" spc="294">
                <a:solidFill>
                  <a:srgbClr val="231F20"/>
                </a:solidFill>
                <a:latin typeface="Open Sans"/>
              </a:rPr>
              <a:t> </a:t>
            </a:r>
            <a:r>
              <a:rPr lang="en-US" sz="3000" spc="294" err="1">
                <a:solidFill>
                  <a:srgbClr val="231F20"/>
                </a:solidFill>
                <a:latin typeface="Open Sans"/>
              </a:rPr>
              <a:t>theoretische</a:t>
            </a:r>
            <a:r>
              <a:rPr lang="en-US" sz="3000" spc="294">
                <a:solidFill>
                  <a:srgbClr val="231F20"/>
                </a:solidFill>
                <a:latin typeface="Open Sans"/>
              </a:rPr>
              <a:t> input die </a:t>
            </a:r>
            <a:r>
              <a:rPr lang="en-US" sz="3000" spc="294" err="1">
                <a:solidFill>
                  <a:srgbClr val="231F20"/>
                </a:solidFill>
                <a:latin typeface="Open Sans"/>
              </a:rPr>
              <a:t>studenten</a:t>
            </a:r>
            <a:r>
              <a:rPr lang="en-US" sz="3000" spc="294">
                <a:solidFill>
                  <a:srgbClr val="231F20"/>
                </a:solidFill>
                <a:latin typeface="Open Sans"/>
              </a:rPr>
              <a:t> </a:t>
            </a:r>
            <a:r>
              <a:rPr lang="en-US" sz="3000" spc="294" err="1">
                <a:solidFill>
                  <a:srgbClr val="231F20"/>
                </a:solidFill>
                <a:latin typeface="Open Sans"/>
              </a:rPr>
              <a:t>kunnen</a:t>
            </a:r>
            <a:r>
              <a:rPr lang="en-US" sz="3000" spc="294">
                <a:solidFill>
                  <a:srgbClr val="231F20"/>
                </a:solidFill>
                <a:latin typeface="Open Sans"/>
              </a:rPr>
              <a:t> </a:t>
            </a:r>
            <a:r>
              <a:rPr lang="en-US" sz="3000" spc="294" err="1">
                <a:solidFill>
                  <a:srgbClr val="231F20"/>
                </a:solidFill>
                <a:latin typeface="Open Sans"/>
              </a:rPr>
              <a:t>inzetten</a:t>
            </a:r>
            <a:r>
              <a:rPr lang="en-US" sz="3000" spc="294">
                <a:solidFill>
                  <a:srgbClr val="231F20"/>
                </a:solidFill>
                <a:latin typeface="Open Sans"/>
              </a:rPr>
              <a:t> in </a:t>
            </a:r>
            <a:r>
              <a:rPr lang="en-US" sz="3000" spc="294" err="1">
                <a:solidFill>
                  <a:srgbClr val="231F20"/>
                </a:solidFill>
                <a:latin typeface="Open Sans"/>
              </a:rPr>
              <a:t>hun</a:t>
            </a:r>
            <a:r>
              <a:rPr lang="en-US" sz="3000" spc="294">
                <a:solidFill>
                  <a:srgbClr val="231F20"/>
                </a:solidFill>
                <a:latin typeface="Open Sans"/>
              </a:rPr>
              <a:t> </a:t>
            </a:r>
            <a:r>
              <a:rPr lang="en-US" sz="3000" spc="294" err="1">
                <a:solidFill>
                  <a:srgbClr val="231F20"/>
                </a:solidFill>
                <a:latin typeface="Open Sans"/>
              </a:rPr>
              <a:t>onderwijspraktijk</a:t>
            </a:r>
            <a:r>
              <a:rPr lang="en-US" sz="3000" spc="294">
                <a:solidFill>
                  <a:srgbClr val="231F20"/>
                </a:solidFill>
                <a:latin typeface="Open Sans"/>
              </a:rPr>
              <a:t> </a:t>
            </a:r>
          </a:p>
          <a:p>
            <a:pPr algn="ctr">
              <a:lnSpc>
                <a:spcPts val="4140"/>
              </a:lnSpc>
            </a:pPr>
            <a:endParaRPr lang="en-US" sz="3000" spc="294">
              <a:solidFill>
                <a:srgbClr val="231F20"/>
              </a:solidFill>
              <a:latin typeface="Open Sans"/>
            </a:endParaRPr>
          </a:p>
        </p:txBody>
      </p:sp>
      <p:grpSp>
        <p:nvGrpSpPr>
          <p:cNvPr id="19" name="Group 19"/>
          <p:cNvGrpSpPr/>
          <p:nvPr/>
        </p:nvGrpSpPr>
        <p:grpSpPr>
          <a:xfrm rot="5400000">
            <a:off x="9342429" y="-4242711"/>
            <a:ext cx="47625" cy="16675083"/>
            <a:chOff x="0" y="0"/>
            <a:chExt cx="10145" cy="3552084"/>
          </a:xfrm>
        </p:grpSpPr>
        <p:sp>
          <p:nvSpPr>
            <p:cNvPr id="20" name="Freeform 20"/>
            <p:cNvSpPr/>
            <p:nvPr/>
          </p:nvSpPr>
          <p:spPr>
            <a:xfrm>
              <a:off x="0" y="0"/>
              <a:ext cx="10145" cy="3552084"/>
            </a:xfrm>
            <a:custGeom>
              <a:avLst/>
              <a:gdLst/>
              <a:ahLst/>
              <a:cxnLst/>
              <a:rect l="l" t="t" r="r" b="b"/>
              <a:pathLst>
                <a:path w="10145" h="3552084">
                  <a:moveTo>
                    <a:pt x="0" y="0"/>
                  </a:moveTo>
                  <a:lnTo>
                    <a:pt x="10145" y="0"/>
                  </a:lnTo>
                  <a:lnTo>
                    <a:pt x="10145" y="3552084"/>
                  </a:lnTo>
                  <a:lnTo>
                    <a:pt x="0" y="3552084"/>
                  </a:lnTo>
                  <a:close/>
                </a:path>
              </a:pathLst>
            </a:custGeom>
            <a:solidFill>
              <a:srgbClr val="00BF63"/>
            </a:solidFill>
          </p:spPr>
          <p:txBody>
            <a:bodyPr/>
            <a:lstStyle/>
            <a:p>
              <a:endParaRPr lang="nl-NL"/>
            </a:p>
          </p:txBody>
        </p:sp>
        <p:sp>
          <p:nvSpPr>
            <p:cNvPr id="21" name="TextBox 21"/>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sp>
        <p:nvSpPr>
          <p:cNvPr id="22" name="Titel 21">
            <a:extLst>
              <a:ext uri="{FF2B5EF4-FFF2-40B4-BE49-F238E27FC236}">
                <a16:creationId xmlns:a16="http://schemas.microsoft.com/office/drawing/2014/main" id="{B100C886-897D-32E0-0F2D-F92CC0533835}"/>
              </a:ext>
            </a:extLst>
          </p:cNvPr>
          <p:cNvSpPr>
            <a:spLocks noGrp="1"/>
          </p:cNvSpPr>
          <p:nvPr>
            <p:ph type="title"/>
          </p:nvPr>
        </p:nvSpPr>
        <p:spPr/>
        <p:txBody>
          <a:bodyPr/>
          <a:lstStyle/>
          <a:p>
            <a:r>
              <a:rPr lang="nl-NL"/>
              <a:t>Begeleiding op onderwijsinstituut</a:t>
            </a:r>
          </a:p>
        </p:txBody>
      </p:sp>
    </p:spTree>
    <p:extLst>
      <p:ext uri="{BB962C8B-B14F-4D97-AF65-F5344CB8AC3E}">
        <p14:creationId xmlns:p14="http://schemas.microsoft.com/office/powerpoint/2010/main" val="12721750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5993711" y="2842612"/>
            <a:ext cx="58883" cy="5733516"/>
            <a:chOff x="0" y="0"/>
            <a:chExt cx="12543" cy="1221339"/>
          </a:xfrm>
        </p:grpSpPr>
        <p:sp>
          <p:nvSpPr>
            <p:cNvPr id="8" name="Freeform 8"/>
            <p:cNvSpPr/>
            <p:nvPr/>
          </p:nvSpPr>
          <p:spPr>
            <a:xfrm>
              <a:off x="0" y="0"/>
              <a:ext cx="12543" cy="1221339"/>
            </a:xfrm>
            <a:custGeom>
              <a:avLst/>
              <a:gdLst/>
              <a:ahLst/>
              <a:cxnLst/>
              <a:rect l="l" t="t" r="r" b="b"/>
              <a:pathLst>
                <a:path w="12543" h="1221339">
                  <a:moveTo>
                    <a:pt x="0" y="0"/>
                  </a:moveTo>
                  <a:lnTo>
                    <a:pt x="12543" y="0"/>
                  </a:lnTo>
                  <a:lnTo>
                    <a:pt x="12543" y="1221339"/>
                  </a:lnTo>
                  <a:lnTo>
                    <a:pt x="0" y="1221339"/>
                  </a:lnTo>
                  <a:close/>
                </a:path>
              </a:pathLst>
            </a:custGeom>
            <a:solidFill>
              <a:srgbClr val="00BF63"/>
            </a:solidFill>
          </p:spPr>
          <p:txBody>
            <a:bodyPr/>
            <a:lstStyle/>
            <a:p>
              <a:endParaRPr lang="nl-NL"/>
            </a:p>
          </p:txBody>
        </p:sp>
        <p:sp>
          <p:nvSpPr>
            <p:cNvPr id="9" name="TextBox 9"/>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grpSp>
        <p:nvGrpSpPr>
          <p:cNvPr id="10" name="Group 10"/>
          <p:cNvGrpSpPr/>
          <p:nvPr/>
        </p:nvGrpSpPr>
        <p:grpSpPr>
          <a:xfrm>
            <a:off x="12235405" y="2842612"/>
            <a:ext cx="58883" cy="5733516"/>
            <a:chOff x="0" y="0"/>
            <a:chExt cx="12543" cy="1221339"/>
          </a:xfrm>
        </p:grpSpPr>
        <p:sp>
          <p:nvSpPr>
            <p:cNvPr id="11" name="Freeform 11"/>
            <p:cNvSpPr/>
            <p:nvPr/>
          </p:nvSpPr>
          <p:spPr>
            <a:xfrm>
              <a:off x="0" y="0"/>
              <a:ext cx="12543" cy="1221339"/>
            </a:xfrm>
            <a:custGeom>
              <a:avLst/>
              <a:gdLst/>
              <a:ahLst/>
              <a:cxnLst/>
              <a:rect l="l" t="t" r="r" b="b"/>
              <a:pathLst>
                <a:path w="12543" h="1221339">
                  <a:moveTo>
                    <a:pt x="0" y="0"/>
                  </a:moveTo>
                  <a:lnTo>
                    <a:pt x="12543" y="0"/>
                  </a:lnTo>
                  <a:lnTo>
                    <a:pt x="12543" y="1221339"/>
                  </a:lnTo>
                  <a:lnTo>
                    <a:pt x="0" y="1221339"/>
                  </a:lnTo>
                  <a:close/>
                </a:path>
              </a:pathLst>
            </a:custGeom>
            <a:solidFill>
              <a:srgbClr val="00BF63"/>
            </a:solidFill>
          </p:spPr>
          <p:txBody>
            <a:bodyPr/>
            <a:lstStyle/>
            <a:p>
              <a:endParaRPr lang="nl-NL"/>
            </a:p>
          </p:txBody>
        </p:sp>
        <p:sp>
          <p:nvSpPr>
            <p:cNvPr id="12" name="TextBox 12"/>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sp>
        <p:nvSpPr>
          <p:cNvPr id="13" name="TextBox 13"/>
          <p:cNvSpPr txBox="1"/>
          <p:nvPr/>
        </p:nvSpPr>
        <p:spPr>
          <a:xfrm>
            <a:off x="7250037" y="2933438"/>
            <a:ext cx="3787925" cy="991095"/>
          </a:xfrm>
          <a:prstGeom prst="rect">
            <a:avLst/>
          </a:prstGeom>
        </p:spPr>
        <p:txBody>
          <a:bodyPr lIns="0" tIns="0" rIns="0" bIns="0" rtlCol="0" anchor="t">
            <a:spAutoFit/>
          </a:bodyPr>
          <a:lstStyle/>
          <a:p>
            <a:pPr algn="ctr">
              <a:lnSpc>
                <a:spcPts val="3995"/>
              </a:lnSpc>
            </a:pPr>
            <a:r>
              <a:rPr lang="en-US" sz="2894" spc="283">
                <a:solidFill>
                  <a:srgbClr val="231F20"/>
                </a:solidFill>
                <a:latin typeface="Open Sans Bold"/>
              </a:rPr>
              <a:t>Schoolopleider</a:t>
            </a:r>
          </a:p>
          <a:p>
            <a:pPr algn="ctr">
              <a:lnSpc>
                <a:spcPts val="3995"/>
              </a:lnSpc>
            </a:pPr>
            <a:r>
              <a:rPr lang="en-US" sz="2894" spc="283">
                <a:solidFill>
                  <a:srgbClr val="231F20"/>
                </a:solidFill>
                <a:latin typeface="Open Sans Bold"/>
              </a:rPr>
              <a:t>SO</a:t>
            </a:r>
          </a:p>
        </p:txBody>
      </p:sp>
      <p:sp>
        <p:nvSpPr>
          <p:cNvPr id="14" name="TextBox 14"/>
          <p:cNvSpPr txBox="1"/>
          <p:nvPr/>
        </p:nvSpPr>
        <p:spPr>
          <a:xfrm>
            <a:off x="1028700" y="2933438"/>
            <a:ext cx="4451426" cy="991095"/>
          </a:xfrm>
          <a:prstGeom prst="rect">
            <a:avLst/>
          </a:prstGeom>
        </p:spPr>
        <p:txBody>
          <a:bodyPr lIns="0" tIns="0" rIns="0" bIns="0" rtlCol="0" anchor="t">
            <a:spAutoFit/>
          </a:bodyPr>
          <a:lstStyle/>
          <a:p>
            <a:pPr algn="ctr">
              <a:lnSpc>
                <a:spcPts val="3995"/>
              </a:lnSpc>
            </a:pPr>
            <a:r>
              <a:rPr lang="en-US" sz="2894" spc="283">
                <a:solidFill>
                  <a:srgbClr val="231F20"/>
                </a:solidFill>
                <a:latin typeface="Open Sans Bold"/>
              </a:rPr>
              <a:t>Schoolcoördinator</a:t>
            </a:r>
          </a:p>
          <a:p>
            <a:pPr algn="ctr">
              <a:lnSpc>
                <a:spcPts val="3995"/>
              </a:lnSpc>
            </a:pPr>
            <a:r>
              <a:rPr lang="en-US" sz="2894" spc="283">
                <a:solidFill>
                  <a:srgbClr val="231F20"/>
                </a:solidFill>
                <a:latin typeface="Open Sans Bold"/>
              </a:rPr>
              <a:t>SCO</a:t>
            </a:r>
          </a:p>
        </p:txBody>
      </p:sp>
      <p:sp>
        <p:nvSpPr>
          <p:cNvPr id="15" name="TextBox 15"/>
          <p:cNvSpPr txBox="1"/>
          <p:nvPr/>
        </p:nvSpPr>
        <p:spPr>
          <a:xfrm>
            <a:off x="13068519" y="2966527"/>
            <a:ext cx="4635264" cy="991095"/>
          </a:xfrm>
          <a:prstGeom prst="rect">
            <a:avLst/>
          </a:prstGeom>
        </p:spPr>
        <p:txBody>
          <a:bodyPr lIns="0" tIns="0" rIns="0" bIns="0" rtlCol="0" anchor="t">
            <a:spAutoFit/>
          </a:bodyPr>
          <a:lstStyle/>
          <a:p>
            <a:pPr algn="ctr">
              <a:lnSpc>
                <a:spcPts val="3995"/>
              </a:lnSpc>
            </a:pPr>
            <a:r>
              <a:rPr lang="en-US" sz="2894" spc="283">
                <a:solidFill>
                  <a:srgbClr val="231F20"/>
                </a:solidFill>
                <a:latin typeface="Open Sans Bold"/>
              </a:rPr>
              <a:t>Werkplekbegeleider</a:t>
            </a:r>
          </a:p>
          <a:p>
            <a:pPr algn="ctr">
              <a:lnSpc>
                <a:spcPts val="3995"/>
              </a:lnSpc>
            </a:pPr>
            <a:r>
              <a:rPr lang="en-US" sz="2894" spc="283">
                <a:solidFill>
                  <a:srgbClr val="231F20"/>
                </a:solidFill>
                <a:latin typeface="Open Sans Bold"/>
              </a:rPr>
              <a:t>WPB</a:t>
            </a:r>
          </a:p>
        </p:txBody>
      </p:sp>
      <p:sp>
        <p:nvSpPr>
          <p:cNvPr id="16" name="TextBox 16"/>
          <p:cNvSpPr txBox="1"/>
          <p:nvPr/>
        </p:nvSpPr>
        <p:spPr>
          <a:xfrm>
            <a:off x="469482" y="4489587"/>
            <a:ext cx="5524229" cy="4170045"/>
          </a:xfrm>
          <a:prstGeom prst="rect">
            <a:avLst/>
          </a:prstGeom>
        </p:spPr>
        <p:txBody>
          <a:bodyPr lIns="0" tIns="0" rIns="0" bIns="0" rtlCol="0" anchor="t">
            <a:spAutoFit/>
          </a:bodyPr>
          <a:lstStyle/>
          <a:p>
            <a:pPr marL="647703" lvl="1" indent="-323852">
              <a:lnSpc>
                <a:spcPts val="4140"/>
              </a:lnSpc>
              <a:buFont typeface="Arial"/>
              <a:buChar char="•"/>
            </a:pPr>
            <a:r>
              <a:rPr lang="en-US" sz="3000" spc="294">
                <a:solidFill>
                  <a:srgbClr val="231F20"/>
                </a:solidFill>
                <a:latin typeface="Open Sans"/>
              </a:rPr>
              <a:t>Aanwezig op transferdagen</a:t>
            </a:r>
          </a:p>
          <a:p>
            <a:pPr marL="647703" lvl="1" indent="-323852">
              <a:lnSpc>
                <a:spcPts val="4140"/>
              </a:lnSpc>
              <a:buFont typeface="Arial"/>
              <a:buChar char="•"/>
            </a:pPr>
            <a:r>
              <a:rPr lang="en-US" sz="3000" spc="294">
                <a:solidFill>
                  <a:srgbClr val="231F20"/>
                </a:solidFill>
                <a:latin typeface="Open Sans"/>
              </a:rPr>
              <a:t>3de lijn begeleiding</a:t>
            </a:r>
          </a:p>
          <a:p>
            <a:pPr marL="647703" lvl="1" indent="-323852">
              <a:lnSpc>
                <a:spcPts val="4140"/>
              </a:lnSpc>
              <a:buFont typeface="Arial"/>
              <a:buChar char="•"/>
            </a:pPr>
            <a:r>
              <a:rPr lang="en-US" sz="3000" spc="294">
                <a:solidFill>
                  <a:srgbClr val="231F20"/>
                </a:solidFill>
                <a:latin typeface="Open Sans"/>
              </a:rPr>
              <a:t>Verantwoordelijk voor aansturing schoolopleiders en plaatsing</a:t>
            </a:r>
          </a:p>
          <a:p>
            <a:pPr>
              <a:lnSpc>
                <a:spcPts val="4140"/>
              </a:lnSpc>
            </a:pPr>
            <a:endParaRPr lang="en-US" sz="3000" spc="294">
              <a:solidFill>
                <a:srgbClr val="231F20"/>
              </a:solidFill>
              <a:latin typeface="Open Sans"/>
            </a:endParaRPr>
          </a:p>
        </p:txBody>
      </p:sp>
      <p:sp>
        <p:nvSpPr>
          <p:cNvPr id="17" name="TextBox 17"/>
          <p:cNvSpPr txBox="1"/>
          <p:nvPr/>
        </p:nvSpPr>
        <p:spPr>
          <a:xfrm>
            <a:off x="6285686" y="4489587"/>
            <a:ext cx="5524229" cy="5225726"/>
          </a:xfrm>
          <a:prstGeom prst="rect">
            <a:avLst/>
          </a:prstGeom>
        </p:spPr>
        <p:txBody>
          <a:bodyPr lIns="0" tIns="0" rIns="0" bIns="0" rtlCol="0" anchor="t">
            <a:spAutoFit/>
          </a:bodyPr>
          <a:lstStyle/>
          <a:p>
            <a:pPr marL="647700" lvl="1" indent="-323850">
              <a:lnSpc>
                <a:spcPts val="4140"/>
              </a:lnSpc>
              <a:buFont typeface="Arial"/>
              <a:buChar char="•"/>
            </a:pPr>
            <a:r>
              <a:rPr lang="en-US" sz="3000" spc="294" dirty="0" err="1">
                <a:solidFill>
                  <a:srgbClr val="231F20"/>
                </a:solidFill>
                <a:latin typeface="Open Sans"/>
              </a:rPr>
              <a:t>Aanwezig</a:t>
            </a:r>
            <a:r>
              <a:rPr lang="en-US" sz="3000" spc="294" dirty="0">
                <a:solidFill>
                  <a:srgbClr val="231F20"/>
                </a:solidFill>
                <a:latin typeface="Open Sans"/>
              </a:rPr>
              <a:t> op </a:t>
            </a:r>
            <a:r>
              <a:rPr lang="en-US" sz="3000" spc="294" dirty="0" err="1">
                <a:solidFill>
                  <a:srgbClr val="231F20"/>
                </a:solidFill>
                <a:latin typeface="Open Sans"/>
              </a:rPr>
              <a:t>transferdagen</a:t>
            </a:r>
            <a:endParaRPr lang="en-US" sz="3000" spc="294" dirty="0">
              <a:solidFill>
                <a:srgbClr val="231F20"/>
              </a:solidFill>
              <a:latin typeface="Open Sans"/>
              <a:ea typeface="Open Sans"/>
              <a:cs typeface="Open Sans"/>
            </a:endParaRPr>
          </a:p>
          <a:p>
            <a:pPr marL="647700" lvl="1" indent="-323850">
              <a:lnSpc>
                <a:spcPts val="4140"/>
              </a:lnSpc>
              <a:buFont typeface="Arial"/>
              <a:buChar char="•"/>
            </a:pPr>
            <a:r>
              <a:rPr lang="en-US" sz="3000" spc="294" err="1">
                <a:solidFill>
                  <a:srgbClr val="231F20"/>
                </a:solidFill>
                <a:latin typeface="Open Sans"/>
              </a:rPr>
              <a:t>Tussenevaluatie</a:t>
            </a:r>
            <a:endParaRPr lang="en-US" sz="3000" spc="294">
              <a:solidFill>
                <a:srgbClr val="231F20"/>
              </a:solidFill>
              <a:latin typeface="Open Sans"/>
              <a:ea typeface="Open Sans"/>
              <a:cs typeface="Open Sans"/>
            </a:endParaRPr>
          </a:p>
          <a:p>
            <a:pPr marL="647700" lvl="1" indent="-323850">
              <a:lnSpc>
                <a:spcPts val="4140"/>
              </a:lnSpc>
              <a:buFont typeface="Arial"/>
              <a:buChar char="•"/>
            </a:pPr>
            <a:r>
              <a:rPr lang="en-US" sz="3000" spc="294" dirty="0" err="1">
                <a:solidFill>
                  <a:srgbClr val="231F20"/>
                </a:solidFill>
                <a:latin typeface="Open Sans"/>
              </a:rPr>
              <a:t>Aanspreekpunt</a:t>
            </a:r>
            <a:r>
              <a:rPr lang="en-US" sz="3000" spc="294" dirty="0">
                <a:solidFill>
                  <a:srgbClr val="231F20"/>
                </a:solidFill>
                <a:latin typeface="Open Sans"/>
              </a:rPr>
              <a:t> op de </a:t>
            </a:r>
            <a:r>
              <a:rPr lang="en-US" sz="3000" spc="294" dirty="0" err="1">
                <a:solidFill>
                  <a:srgbClr val="231F20"/>
                </a:solidFill>
                <a:latin typeface="Open Sans"/>
              </a:rPr>
              <a:t>stageschool</a:t>
            </a:r>
            <a:r>
              <a:rPr lang="en-US" sz="3000" spc="294" dirty="0">
                <a:solidFill>
                  <a:srgbClr val="231F20"/>
                </a:solidFill>
                <a:latin typeface="Open Sans"/>
              </a:rPr>
              <a:t>, </a:t>
            </a:r>
            <a:r>
              <a:rPr lang="en-US" sz="3000" spc="294" dirty="0" err="1">
                <a:solidFill>
                  <a:srgbClr val="231F20"/>
                </a:solidFill>
                <a:latin typeface="Open Sans"/>
              </a:rPr>
              <a:t>tweede</a:t>
            </a:r>
            <a:r>
              <a:rPr lang="en-US" sz="3000" spc="294" dirty="0">
                <a:solidFill>
                  <a:srgbClr val="231F20"/>
                </a:solidFill>
                <a:latin typeface="Open Sans"/>
              </a:rPr>
              <a:t> </a:t>
            </a:r>
            <a:r>
              <a:rPr lang="en-US" sz="3000" spc="294" dirty="0" err="1">
                <a:solidFill>
                  <a:srgbClr val="231F20"/>
                </a:solidFill>
                <a:latin typeface="Open Sans"/>
              </a:rPr>
              <a:t>lijn</a:t>
            </a:r>
            <a:r>
              <a:rPr lang="en-US" sz="3000" spc="294" dirty="0">
                <a:solidFill>
                  <a:srgbClr val="231F20"/>
                </a:solidFill>
                <a:latin typeface="Open Sans"/>
              </a:rPr>
              <a:t> </a:t>
            </a:r>
            <a:r>
              <a:rPr lang="en-US" sz="3000" spc="294" dirty="0" err="1">
                <a:solidFill>
                  <a:srgbClr val="231F20"/>
                </a:solidFill>
                <a:latin typeface="Open Sans"/>
              </a:rPr>
              <a:t>begeleiding</a:t>
            </a:r>
            <a:endParaRPr lang="en-US" sz="3000" spc="294" dirty="0">
              <a:solidFill>
                <a:srgbClr val="231F20"/>
              </a:solidFill>
              <a:latin typeface="Open Sans"/>
              <a:ea typeface="Open Sans"/>
              <a:cs typeface="Open Sans"/>
            </a:endParaRPr>
          </a:p>
          <a:p>
            <a:pPr marL="647700" lvl="1" indent="-323850">
              <a:lnSpc>
                <a:spcPts val="4140"/>
              </a:lnSpc>
              <a:buFont typeface="Arial"/>
              <a:buChar char="•"/>
            </a:pPr>
            <a:r>
              <a:rPr lang="en-US" sz="3000" spc="294" dirty="0" err="1">
                <a:solidFill>
                  <a:srgbClr val="231F20"/>
                </a:solidFill>
                <a:latin typeface="Open Sans"/>
              </a:rPr>
              <a:t>Invullen</a:t>
            </a:r>
            <a:r>
              <a:rPr lang="en-US" sz="3000" spc="294" dirty="0">
                <a:solidFill>
                  <a:srgbClr val="231F20"/>
                </a:solidFill>
                <a:latin typeface="Open Sans"/>
              </a:rPr>
              <a:t>/</a:t>
            </a:r>
            <a:r>
              <a:rPr lang="en-US" sz="3000" spc="294" dirty="0" err="1">
                <a:solidFill>
                  <a:srgbClr val="231F20"/>
                </a:solidFill>
                <a:latin typeface="Open Sans"/>
              </a:rPr>
              <a:t>aftekenen</a:t>
            </a:r>
            <a:r>
              <a:rPr lang="en-US" sz="3000" spc="294" dirty="0">
                <a:solidFill>
                  <a:srgbClr val="231F20"/>
                </a:solidFill>
                <a:latin typeface="Open Sans"/>
              </a:rPr>
              <a:t>/</a:t>
            </a:r>
            <a:br>
              <a:rPr lang="en-US" sz="3000" spc="294" dirty="0">
                <a:solidFill>
                  <a:srgbClr val="231F20"/>
                </a:solidFill>
                <a:latin typeface="Open Sans"/>
              </a:rPr>
            </a:br>
            <a:r>
              <a:rPr lang="en-US" sz="3000" spc="294" dirty="0" err="1">
                <a:solidFill>
                  <a:srgbClr val="231F20"/>
                </a:solidFill>
                <a:latin typeface="Open Sans"/>
              </a:rPr>
              <a:t>deelnemen</a:t>
            </a:r>
            <a:r>
              <a:rPr lang="en-US" sz="3000" spc="294" dirty="0">
                <a:solidFill>
                  <a:srgbClr val="231F20"/>
                </a:solidFill>
                <a:latin typeface="Open Sans"/>
              </a:rPr>
              <a:t> </a:t>
            </a:r>
            <a:r>
              <a:rPr lang="en-US" sz="3000" spc="294" dirty="0" err="1">
                <a:solidFill>
                  <a:srgbClr val="231F20"/>
                </a:solidFill>
                <a:latin typeface="Open Sans"/>
              </a:rPr>
              <a:t>stageopdrachten</a:t>
            </a:r>
            <a:endParaRPr lang="en-US" sz="3000" spc="294" dirty="0" err="1">
              <a:solidFill>
                <a:srgbClr val="231F20"/>
              </a:solidFill>
              <a:latin typeface="Open Sans"/>
              <a:ea typeface="Open Sans"/>
              <a:cs typeface="Open Sans"/>
            </a:endParaRPr>
          </a:p>
          <a:p>
            <a:pPr algn="ctr">
              <a:lnSpc>
                <a:spcPts val="4140"/>
              </a:lnSpc>
            </a:pPr>
            <a:endParaRPr lang="en-US" sz="3000" spc="294">
              <a:solidFill>
                <a:srgbClr val="231F20"/>
              </a:solidFill>
              <a:latin typeface="Open Sans"/>
            </a:endParaRPr>
          </a:p>
        </p:txBody>
      </p:sp>
      <p:sp>
        <p:nvSpPr>
          <p:cNvPr id="18" name="TextBox 18"/>
          <p:cNvSpPr txBox="1"/>
          <p:nvPr/>
        </p:nvSpPr>
        <p:spPr>
          <a:xfrm>
            <a:off x="12522889" y="4489587"/>
            <a:ext cx="5524229" cy="4174156"/>
          </a:xfrm>
          <a:prstGeom prst="rect">
            <a:avLst/>
          </a:prstGeom>
        </p:spPr>
        <p:txBody>
          <a:bodyPr lIns="0" tIns="0" rIns="0" bIns="0" rtlCol="0" anchor="t">
            <a:spAutoFit/>
          </a:bodyPr>
          <a:lstStyle/>
          <a:p>
            <a:pPr marL="647700" lvl="1" indent="-323850">
              <a:lnSpc>
                <a:spcPts val="4140"/>
              </a:lnSpc>
              <a:buFont typeface="Arial"/>
              <a:buChar char="•"/>
            </a:pPr>
            <a:r>
              <a:rPr lang="en-US" sz="3000" spc="294" dirty="0">
                <a:solidFill>
                  <a:srgbClr val="231F20"/>
                </a:solidFill>
                <a:latin typeface="Open Sans"/>
              </a:rPr>
              <a:t>Direct </a:t>
            </a:r>
            <a:r>
              <a:rPr lang="en-US" sz="3000" spc="294" dirty="0" err="1">
                <a:solidFill>
                  <a:srgbClr val="231F20"/>
                </a:solidFill>
                <a:latin typeface="Open Sans"/>
              </a:rPr>
              <a:t>aanspreekpunt</a:t>
            </a:r>
            <a:r>
              <a:rPr lang="en-US" sz="3000" spc="294" dirty="0">
                <a:solidFill>
                  <a:srgbClr val="231F20"/>
                </a:solidFill>
                <a:latin typeface="Open Sans"/>
              </a:rPr>
              <a:t>,  in de les</a:t>
            </a:r>
            <a:endParaRPr lang="en-US" dirty="0"/>
          </a:p>
          <a:p>
            <a:pPr marL="647700" lvl="1" indent="-323850">
              <a:lnSpc>
                <a:spcPts val="4140"/>
              </a:lnSpc>
              <a:buFont typeface="Arial"/>
              <a:buChar char="•"/>
            </a:pPr>
            <a:r>
              <a:rPr lang="en-US" sz="3000" spc="294" dirty="0" err="1">
                <a:solidFill>
                  <a:srgbClr val="231F20"/>
                </a:solidFill>
                <a:latin typeface="Open Sans"/>
              </a:rPr>
              <a:t>Eerste</a:t>
            </a:r>
            <a:r>
              <a:rPr lang="en-US" sz="3000" spc="294" dirty="0">
                <a:solidFill>
                  <a:srgbClr val="231F20"/>
                </a:solidFill>
                <a:latin typeface="Open Sans"/>
              </a:rPr>
              <a:t> </a:t>
            </a:r>
            <a:r>
              <a:rPr lang="en-US" sz="3000" spc="294" dirty="0" err="1">
                <a:solidFill>
                  <a:srgbClr val="231F20"/>
                </a:solidFill>
                <a:latin typeface="Open Sans"/>
              </a:rPr>
              <a:t>lijn</a:t>
            </a:r>
            <a:r>
              <a:rPr lang="en-US" sz="3000" spc="294" dirty="0">
                <a:solidFill>
                  <a:srgbClr val="231F20"/>
                </a:solidFill>
                <a:latin typeface="Open Sans"/>
              </a:rPr>
              <a:t> </a:t>
            </a:r>
            <a:r>
              <a:rPr lang="en-US" sz="3000" spc="294" dirty="0" err="1">
                <a:solidFill>
                  <a:srgbClr val="231F20"/>
                </a:solidFill>
                <a:latin typeface="Open Sans"/>
              </a:rPr>
              <a:t>begeleiding</a:t>
            </a:r>
            <a:endParaRPr lang="en-US" sz="3000" spc="294" dirty="0" err="1">
              <a:solidFill>
                <a:srgbClr val="231F20"/>
              </a:solidFill>
              <a:latin typeface="Open Sans"/>
              <a:ea typeface="Open Sans"/>
              <a:cs typeface="Open Sans"/>
            </a:endParaRPr>
          </a:p>
          <a:p>
            <a:pPr marL="647700" lvl="1" indent="-323850">
              <a:lnSpc>
                <a:spcPts val="4140"/>
              </a:lnSpc>
              <a:buFont typeface="Arial"/>
              <a:buChar char="•"/>
            </a:pPr>
            <a:r>
              <a:rPr lang="en-US" sz="3000" spc="294" dirty="0" err="1">
                <a:solidFill>
                  <a:srgbClr val="231F20"/>
                </a:solidFill>
                <a:latin typeface="Open Sans"/>
                <a:ea typeface="Open Sans"/>
                <a:cs typeface="Open Sans"/>
              </a:rPr>
              <a:t>Invullen</a:t>
            </a:r>
            <a:r>
              <a:rPr lang="en-US" sz="3000" spc="294" dirty="0">
                <a:solidFill>
                  <a:srgbClr val="231F20"/>
                </a:solidFill>
                <a:latin typeface="Open Sans"/>
                <a:ea typeface="Open Sans"/>
                <a:cs typeface="Open Sans"/>
              </a:rPr>
              <a:t>/</a:t>
            </a:r>
            <a:r>
              <a:rPr lang="en-US" sz="3000" spc="294" dirty="0" err="1">
                <a:solidFill>
                  <a:srgbClr val="231F20"/>
                </a:solidFill>
                <a:latin typeface="Open Sans"/>
                <a:ea typeface="Open Sans"/>
                <a:cs typeface="Open Sans"/>
              </a:rPr>
              <a:t>aftekenen</a:t>
            </a:r>
            <a:r>
              <a:rPr lang="en-US" sz="3000" spc="294" dirty="0">
                <a:solidFill>
                  <a:srgbClr val="231F20"/>
                </a:solidFill>
                <a:latin typeface="Open Sans"/>
                <a:ea typeface="Open Sans"/>
                <a:cs typeface="Open Sans"/>
              </a:rPr>
              <a:t>/</a:t>
            </a:r>
            <a:br>
              <a:rPr lang="en-US" dirty="0"/>
            </a:br>
            <a:r>
              <a:rPr lang="en-US" sz="3000" spc="294" dirty="0" err="1">
                <a:solidFill>
                  <a:srgbClr val="231F20"/>
                </a:solidFill>
                <a:latin typeface="Open Sans"/>
                <a:ea typeface="Open Sans"/>
                <a:cs typeface="Open Sans"/>
              </a:rPr>
              <a:t>deelnemen</a:t>
            </a:r>
            <a:r>
              <a:rPr lang="en-US" sz="3000" spc="294" dirty="0">
                <a:solidFill>
                  <a:srgbClr val="231F20"/>
                </a:solidFill>
                <a:latin typeface="Open Sans"/>
                <a:ea typeface="Open Sans"/>
                <a:cs typeface="Open Sans"/>
              </a:rPr>
              <a:t> </a:t>
            </a:r>
            <a:r>
              <a:rPr lang="en-US" sz="3000" spc="294" dirty="0" err="1">
                <a:solidFill>
                  <a:srgbClr val="231F20"/>
                </a:solidFill>
                <a:latin typeface="Open Sans"/>
                <a:ea typeface="Open Sans"/>
                <a:cs typeface="Open Sans"/>
              </a:rPr>
              <a:t>stageopdrachten</a:t>
            </a:r>
          </a:p>
          <a:p>
            <a:pPr algn="ctr">
              <a:lnSpc>
                <a:spcPts val="4140"/>
              </a:lnSpc>
            </a:pPr>
            <a:endParaRPr lang="en-US" sz="3000" spc="294">
              <a:solidFill>
                <a:srgbClr val="231F20"/>
              </a:solidFill>
              <a:latin typeface="Open Sans"/>
              <a:ea typeface="Open Sans"/>
              <a:cs typeface="Open Sans"/>
            </a:endParaRPr>
          </a:p>
        </p:txBody>
      </p:sp>
      <p:grpSp>
        <p:nvGrpSpPr>
          <p:cNvPr id="19" name="Group 19"/>
          <p:cNvGrpSpPr/>
          <p:nvPr/>
        </p:nvGrpSpPr>
        <p:grpSpPr>
          <a:xfrm rot="5400000">
            <a:off x="9342429" y="-4242711"/>
            <a:ext cx="47625" cy="16675083"/>
            <a:chOff x="0" y="0"/>
            <a:chExt cx="10145" cy="3552084"/>
          </a:xfrm>
        </p:grpSpPr>
        <p:sp>
          <p:nvSpPr>
            <p:cNvPr id="20" name="Freeform 20"/>
            <p:cNvSpPr/>
            <p:nvPr/>
          </p:nvSpPr>
          <p:spPr>
            <a:xfrm>
              <a:off x="0" y="0"/>
              <a:ext cx="10145" cy="3552084"/>
            </a:xfrm>
            <a:custGeom>
              <a:avLst/>
              <a:gdLst/>
              <a:ahLst/>
              <a:cxnLst/>
              <a:rect l="l" t="t" r="r" b="b"/>
              <a:pathLst>
                <a:path w="10145" h="3552084">
                  <a:moveTo>
                    <a:pt x="0" y="0"/>
                  </a:moveTo>
                  <a:lnTo>
                    <a:pt x="10145" y="0"/>
                  </a:lnTo>
                  <a:lnTo>
                    <a:pt x="10145" y="3552084"/>
                  </a:lnTo>
                  <a:lnTo>
                    <a:pt x="0" y="3552084"/>
                  </a:lnTo>
                  <a:close/>
                </a:path>
              </a:pathLst>
            </a:custGeom>
            <a:solidFill>
              <a:srgbClr val="00BF63"/>
            </a:solidFill>
          </p:spPr>
          <p:txBody>
            <a:bodyPr/>
            <a:lstStyle/>
            <a:p>
              <a:endParaRPr lang="nl-NL"/>
            </a:p>
          </p:txBody>
        </p:sp>
        <p:sp>
          <p:nvSpPr>
            <p:cNvPr id="21" name="TextBox 21"/>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sp>
        <p:nvSpPr>
          <p:cNvPr id="22" name="Titel 21">
            <a:extLst>
              <a:ext uri="{FF2B5EF4-FFF2-40B4-BE49-F238E27FC236}">
                <a16:creationId xmlns:a16="http://schemas.microsoft.com/office/drawing/2014/main" id="{B100C886-897D-32E0-0F2D-F92CC0533835}"/>
              </a:ext>
            </a:extLst>
          </p:cNvPr>
          <p:cNvSpPr>
            <a:spLocks noGrp="1"/>
          </p:cNvSpPr>
          <p:nvPr>
            <p:ph type="title"/>
          </p:nvPr>
        </p:nvSpPr>
        <p:spPr/>
        <p:txBody>
          <a:bodyPr/>
          <a:lstStyle/>
          <a:p>
            <a:r>
              <a:rPr lang="nl-NL"/>
              <a:t>Begeleiding op stage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AF1547-6DA0-8546-08B1-5E586FFA9B8B}"/>
              </a:ext>
            </a:extLst>
          </p:cNvPr>
          <p:cNvSpPr>
            <a:spLocks noGrp="1"/>
          </p:cNvSpPr>
          <p:nvPr>
            <p:ph type="title"/>
          </p:nvPr>
        </p:nvSpPr>
        <p:spPr/>
        <p:txBody>
          <a:bodyPr/>
          <a:lstStyle/>
          <a:p>
            <a:r>
              <a:rPr lang="nl-NL"/>
              <a:t>Begeleiding</a:t>
            </a:r>
          </a:p>
        </p:txBody>
      </p:sp>
      <p:pic>
        <p:nvPicPr>
          <p:cNvPr id="5" name="Tijdelijke aanduiding voor inhoud 4" descr="Afbeelding met tekst, schermopname, diagram&#10;&#10;Automatisch gegenereerde beschrijving">
            <a:extLst>
              <a:ext uri="{FF2B5EF4-FFF2-40B4-BE49-F238E27FC236}">
                <a16:creationId xmlns:a16="http://schemas.microsoft.com/office/drawing/2014/main" id="{0113A751-7AA8-79FE-A780-7FBA2215556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15892" y="2501220"/>
            <a:ext cx="12965288" cy="7292975"/>
          </a:xfrm>
        </p:spPr>
      </p:pic>
    </p:spTree>
    <p:extLst>
      <p:ext uri="{BB962C8B-B14F-4D97-AF65-F5344CB8AC3E}">
        <p14:creationId xmlns:p14="http://schemas.microsoft.com/office/powerpoint/2010/main" val="10113938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reeform 2">
            <a:extLst>
              <a:ext uri="{FF2B5EF4-FFF2-40B4-BE49-F238E27FC236}">
                <a16:creationId xmlns:a16="http://schemas.microsoft.com/office/drawing/2014/main" id="{98BC1E87-DD77-DF29-86D3-4A82E2252139}"/>
              </a:ext>
            </a:extLst>
          </p:cNvPr>
          <p:cNvSpPr/>
          <p:nvPr/>
        </p:nvSpPr>
        <p:spPr>
          <a:xfrm>
            <a:off x="12877800" y="1996280"/>
            <a:ext cx="5410200" cy="7017306"/>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038" t="-8061" r="-4128" b="-18872"/>
            </a:stretch>
          </a:blipFill>
          <a:effectLst>
            <a:softEdge rad="266700"/>
          </a:effectLst>
        </p:spPr>
        <p:txBody>
          <a:bodyPr/>
          <a:lstStyle/>
          <a:p>
            <a:endParaRPr lang="nl-NL"/>
          </a:p>
        </p:txBody>
      </p:sp>
      <p:sp>
        <p:nvSpPr>
          <p:cNvPr id="2" name="Titel 1">
            <a:extLst>
              <a:ext uri="{FF2B5EF4-FFF2-40B4-BE49-F238E27FC236}">
                <a16:creationId xmlns:a16="http://schemas.microsoft.com/office/drawing/2014/main" id="{1410F9A3-7521-3C7E-E655-3F836242B21E}"/>
              </a:ext>
            </a:extLst>
          </p:cNvPr>
          <p:cNvSpPr>
            <a:spLocks noGrp="1"/>
          </p:cNvSpPr>
          <p:nvPr>
            <p:ph type="title"/>
          </p:nvPr>
        </p:nvSpPr>
        <p:spPr/>
        <p:txBody>
          <a:bodyPr anchor="ctr">
            <a:normAutofit/>
          </a:bodyPr>
          <a:lstStyle/>
          <a:p>
            <a:r>
              <a:rPr lang="nl-NL"/>
              <a:t>Professioneel handelen van de student</a:t>
            </a:r>
          </a:p>
        </p:txBody>
      </p:sp>
      <p:sp>
        <p:nvSpPr>
          <p:cNvPr id="30" name="Tekstvak 29">
            <a:extLst>
              <a:ext uri="{FF2B5EF4-FFF2-40B4-BE49-F238E27FC236}">
                <a16:creationId xmlns:a16="http://schemas.microsoft.com/office/drawing/2014/main" id="{0A1BAC30-0AA4-C0DC-F6C3-00C972915605}"/>
              </a:ext>
            </a:extLst>
          </p:cNvPr>
          <p:cNvSpPr txBox="1"/>
          <p:nvPr/>
        </p:nvSpPr>
        <p:spPr>
          <a:xfrm>
            <a:off x="2286000" y="2781300"/>
            <a:ext cx="9829800" cy="7017306"/>
          </a:xfrm>
          <a:prstGeom prst="rect">
            <a:avLst/>
          </a:prstGeom>
          <a:noFill/>
        </p:spPr>
        <p:txBody>
          <a:bodyPr wrap="square" rtlCol="0">
            <a:spAutoFit/>
          </a:bodyPr>
          <a:lstStyle/>
          <a:p>
            <a:r>
              <a:rPr lang="nl-NL" sz="3000">
                <a:latin typeface="Open Sans" panose="020B0606030504020204" pitchFamily="34" charset="0"/>
                <a:ea typeface="Open Sans" panose="020B0606030504020204" pitchFamily="34" charset="0"/>
                <a:cs typeface="Open Sans" panose="020B0606030504020204" pitchFamily="34" charset="0"/>
              </a:rPr>
              <a:t>Waar denk je aan bij professioneel handelen?</a:t>
            </a:r>
          </a:p>
          <a:p>
            <a:endParaRPr lang="nl-NL" sz="3000">
              <a:latin typeface="Open Sans" panose="020B0606030504020204" pitchFamily="34" charset="0"/>
              <a:ea typeface="Open Sans" panose="020B0606030504020204" pitchFamily="34" charset="0"/>
              <a:cs typeface="Open Sans" panose="020B0606030504020204" pitchFamily="34" charset="0"/>
            </a:endParaRPr>
          </a:p>
          <a:p>
            <a:endParaRPr lang="nl-NL" sz="3000">
              <a:latin typeface="Open Sans" panose="020B0606030504020204" pitchFamily="34" charset="0"/>
              <a:ea typeface="Open Sans" panose="020B0606030504020204" pitchFamily="34" charset="0"/>
              <a:cs typeface="Open Sans" panose="020B0606030504020204" pitchFamily="34" charset="0"/>
            </a:endParaRPr>
          </a:p>
          <a:p>
            <a:endParaRPr lang="nl-NL" sz="3000">
              <a:latin typeface="Open Sans" panose="020B0606030504020204" pitchFamily="34" charset="0"/>
              <a:ea typeface="Open Sans" panose="020B0606030504020204" pitchFamily="34" charset="0"/>
              <a:cs typeface="Open Sans" panose="020B0606030504020204" pitchFamily="34" charset="0"/>
            </a:endParaRPr>
          </a:p>
          <a:p>
            <a:endParaRPr lang="nl-NL" sz="3000">
              <a:latin typeface="Open Sans" panose="020B0606030504020204" pitchFamily="34" charset="0"/>
              <a:ea typeface="Open Sans" panose="020B0606030504020204" pitchFamily="34" charset="0"/>
              <a:cs typeface="Open Sans" panose="020B0606030504020204" pitchFamily="34" charset="0"/>
            </a:endParaRPr>
          </a:p>
          <a:p>
            <a:endParaRPr lang="nl-NL" sz="3000">
              <a:latin typeface="Open Sans" panose="020B0606030504020204" pitchFamily="34" charset="0"/>
              <a:ea typeface="Open Sans" panose="020B0606030504020204" pitchFamily="34" charset="0"/>
              <a:cs typeface="Open Sans" panose="020B0606030504020204" pitchFamily="34" charset="0"/>
            </a:endParaRPr>
          </a:p>
          <a:p>
            <a:endParaRPr lang="nl-NL" sz="3000">
              <a:latin typeface="Open Sans" panose="020B0606030504020204" pitchFamily="34" charset="0"/>
              <a:ea typeface="Open Sans" panose="020B0606030504020204" pitchFamily="34" charset="0"/>
              <a:cs typeface="Open Sans" panose="020B0606030504020204" pitchFamily="34" charset="0"/>
            </a:endParaRPr>
          </a:p>
          <a:p>
            <a:endParaRPr lang="nl-NL" sz="3000">
              <a:latin typeface="Open Sans" panose="020B0606030504020204" pitchFamily="34" charset="0"/>
              <a:ea typeface="Open Sans" panose="020B0606030504020204" pitchFamily="34" charset="0"/>
              <a:cs typeface="Open Sans" panose="020B0606030504020204" pitchFamily="34" charset="0"/>
            </a:endParaRPr>
          </a:p>
          <a:p>
            <a:endParaRPr lang="nl-NL" sz="3000">
              <a:latin typeface="Open Sans" panose="020B0606030504020204" pitchFamily="34" charset="0"/>
              <a:ea typeface="Open Sans" panose="020B0606030504020204" pitchFamily="34" charset="0"/>
              <a:cs typeface="Open Sans" panose="020B0606030504020204" pitchFamily="34" charset="0"/>
            </a:endParaRPr>
          </a:p>
          <a:p>
            <a:endParaRPr lang="nl-NL" sz="3000">
              <a:latin typeface="Open Sans" panose="020B0606030504020204" pitchFamily="34" charset="0"/>
              <a:ea typeface="Open Sans" panose="020B0606030504020204" pitchFamily="34" charset="0"/>
              <a:cs typeface="Open Sans" panose="020B0606030504020204" pitchFamily="34" charset="0"/>
            </a:endParaRPr>
          </a:p>
          <a:p>
            <a:endParaRPr lang="nl-NL" sz="3000">
              <a:latin typeface="Open Sans" panose="020B0606030504020204" pitchFamily="34" charset="0"/>
              <a:ea typeface="Open Sans" panose="020B0606030504020204" pitchFamily="34" charset="0"/>
              <a:cs typeface="Open Sans" panose="020B0606030504020204" pitchFamily="34" charset="0"/>
            </a:endParaRPr>
          </a:p>
          <a:p>
            <a:endParaRPr lang="nl-NL" sz="3000">
              <a:latin typeface="Open Sans" panose="020B0606030504020204" pitchFamily="34" charset="0"/>
              <a:ea typeface="Open Sans" panose="020B0606030504020204" pitchFamily="34" charset="0"/>
              <a:cs typeface="Open Sans" panose="020B0606030504020204" pitchFamily="34" charset="0"/>
            </a:endParaRPr>
          </a:p>
          <a:p>
            <a:endParaRPr lang="nl-NL" sz="3000">
              <a:latin typeface="Open Sans" panose="020B0606030504020204" pitchFamily="34" charset="0"/>
              <a:ea typeface="Open Sans" panose="020B0606030504020204" pitchFamily="34" charset="0"/>
              <a:cs typeface="Open Sans" panose="020B0606030504020204" pitchFamily="34" charset="0"/>
            </a:endParaRPr>
          </a:p>
          <a:p>
            <a:endParaRPr lang="nl-NL" sz="3000">
              <a:latin typeface="Open Sans" panose="020B0606030504020204" pitchFamily="34" charset="0"/>
              <a:ea typeface="Open Sans" panose="020B0606030504020204" pitchFamily="34" charset="0"/>
              <a:cs typeface="Open Sans" panose="020B0606030504020204" pitchFamily="34" charset="0"/>
            </a:endParaRPr>
          </a:p>
          <a:p>
            <a:endParaRPr lang="nl-NL" sz="3000">
              <a:latin typeface="Open Sans" panose="020B0606030504020204" pitchFamily="34" charset="0"/>
              <a:ea typeface="Open Sans" panose="020B0606030504020204" pitchFamily="34" charset="0"/>
              <a:cs typeface="Open Sans" panose="020B0606030504020204" pitchFamily="34" charset="0"/>
            </a:endParaRPr>
          </a:p>
        </p:txBody>
      </p:sp>
      <p:sp>
        <p:nvSpPr>
          <p:cNvPr id="32" name="Freeform 4">
            <a:extLst>
              <a:ext uri="{FF2B5EF4-FFF2-40B4-BE49-F238E27FC236}">
                <a16:creationId xmlns:a16="http://schemas.microsoft.com/office/drawing/2014/main" id="{ADE7303C-8410-3F00-0949-4F7CBC1D07B1}"/>
              </a:ext>
            </a:extLst>
          </p:cNvPr>
          <p:cNvSpPr/>
          <p:nvPr/>
        </p:nvSpPr>
        <p:spPr>
          <a:xfrm rot="1161473" flipH="1">
            <a:off x="15351873" y="4559714"/>
            <a:ext cx="2492006" cy="2471612"/>
          </a:xfrm>
          <a:custGeom>
            <a:avLst/>
            <a:gdLst/>
            <a:ahLst/>
            <a:cxnLst/>
            <a:rect l="l" t="t" r="r" b="b"/>
            <a:pathLst>
              <a:path w="4642176" h="4669483">
                <a:moveTo>
                  <a:pt x="4642176" y="0"/>
                </a:moveTo>
                <a:lnTo>
                  <a:pt x="0" y="0"/>
                </a:lnTo>
                <a:lnTo>
                  <a:pt x="0" y="4669483"/>
                </a:lnTo>
                <a:lnTo>
                  <a:pt x="4642176" y="4669483"/>
                </a:lnTo>
                <a:lnTo>
                  <a:pt x="4642176" y="0"/>
                </a:lnTo>
                <a:close/>
              </a:path>
            </a:pathLst>
          </a:custGeom>
          <a:blipFill>
            <a:blip r:embed="rId4"/>
            <a:stretch>
              <a:fillRect/>
            </a:stretch>
          </a:blipFill>
        </p:spPr>
        <p:txBody>
          <a:bodyPr/>
          <a:lstStyle/>
          <a:p>
            <a:endParaRPr lang="nl-NL"/>
          </a:p>
        </p:txBody>
      </p:sp>
      <p:grpSp>
        <p:nvGrpSpPr>
          <p:cNvPr id="35" name="Groep 34">
            <a:extLst>
              <a:ext uri="{FF2B5EF4-FFF2-40B4-BE49-F238E27FC236}">
                <a16:creationId xmlns:a16="http://schemas.microsoft.com/office/drawing/2014/main" id="{54854F75-F959-D4D2-23F2-8E492DC2897F}"/>
              </a:ext>
            </a:extLst>
          </p:cNvPr>
          <p:cNvGrpSpPr/>
          <p:nvPr/>
        </p:nvGrpSpPr>
        <p:grpSpPr>
          <a:xfrm>
            <a:off x="13257105" y="2750487"/>
            <a:ext cx="3511162" cy="2859525"/>
            <a:chOff x="13486922" y="5864769"/>
            <a:chExt cx="3511162" cy="2859525"/>
          </a:xfrm>
        </p:grpSpPr>
        <p:sp>
          <p:nvSpPr>
            <p:cNvPr id="33" name="Freeform 8">
              <a:extLst>
                <a:ext uri="{FF2B5EF4-FFF2-40B4-BE49-F238E27FC236}">
                  <a16:creationId xmlns:a16="http://schemas.microsoft.com/office/drawing/2014/main" id="{736027C8-84F4-F3E4-3241-C9A333A18ED1}"/>
                </a:ext>
              </a:extLst>
            </p:cNvPr>
            <p:cNvSpPr/>
            <p:nvPr/>
          </p:nvSpPr>
          <p:spPr>
            <a:xfrm rot="253273" flipH="1">
              <a:off x="13486922" y="5864769"/>
              <a:ext cx="3511162" cy="2859525"/>
            </a:xfrm>
            <a:custGeom>
              <a:avLst/>
              <a:gdLst/>
              <a:ahLst/>
              <a:cxnLst/>
              <a:rect l="l" t="t" r="r" b="b"/>
              <a:pathLst>
                <a:path w="4874119" h="4902790">
                  <a:moveTo>
                    <a:pt x="4874119" y="0"/>
                  </a:moveTo>
                  <a:lnTo>
                    <a:pt x="0" y="0"/>
                  </a:lnTo>
                  <a:lnTo>
                    <a:pt x="0" y="4902790"/>
                  </a:lnTo>
                  <a:lnTo>
                    <a:pt x="4874119" y="4902790"/>
                  </a:lnTo>
                  <a:lnTo>
                    <a:pt x="4874119" y="0"/>
                  </a:lnTo>
                  <a:close/>
                </a:path>
              </a:pathLst>
            </a:custGeom>
            <a:blipFill>
              <a:blip r:embed="rId4"/>
              <a:stretch>
                <a:fillRect/>
              </a:stretch>
            </a:blipFill>
          </p:spPr>
          <p:txBody>
            <a:bodyPr/>
            <a:lstStyle/>
            <a:p>
              <a:endParaRPr lang="nl-NL"/>
            </a:p>
          </p:txBody>
        </p:sp>
        <p:sp>
          <p:nvSpPr>
            <p:cNvPr id="34" name="Freeform 12">
              <a:extLst>
                <a:ext uri="{FF2B5EF4-FFF2-40B4-BE49-F238E27FC236}">
                  <a16:creationId xmlns:a16="http://schemas.microsoft.com/office/drawing/2014/main" id="{6693D825-2BE1-616C-6E43-AEE23FA931F9}"/>
                </a:ext>
              </a:extLst>
            </p:cNvPr>
            <p:cNvSpPr/>
            <p:nvPr/>
          </p:nvSpPr>
          <p:spPr>
            <a:xfrm>
              <a:off x="14823619" y="6486096"/>
              <a:ext cx="1295560" cy="1616873"/>
            </a:xfrm>
            <a:custGeom>
              <a:avLst/>
              <a:gdLst/>
              <a:ahLst/>
              <a:cxnLst/>
              <a:rect l="l" t="t" r="r" b="b"/>
              <a:pathLst>
                <a:path w="1798468" h="2772204">
                  <a:moveTo>
                    <a:pt x="0" y="0"/>
                  </a:moveTo>
                  <a:lnTo>
                    <a:pt x="1798467" y="0"/>
                  </a:lnTo>
                  <a:lnTo>
                    <a:pt x="1798467" y="2772204"/>
                  </a:lnTo>
                  <a:lnTo>
                    <a:pt x="0" y="27722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grpSp>
      <p:grpSp>
        <p:nvGrpSpPr>
          <p:cNvPr id="38" name="Groep 37">
            <a:extLst>
              <a:ext uri="{FF2B5EF4-FFF2-40B4-BE49-F238E27FC236}">
                <a16:creationId xmlns:a16="http://schemas.microsoft.com/office/drawing/2014/main" id="{932023F5-FFAC-296D-89F7-029B74D20F63}"/>
              </a:ext>
            </a:extLst>
          </p:cNvPr>
          <p:cNvGrpSpPr/>
          <p:nvPr/>
        </p:nvGrpSpPr>
        <p:grpSpPr>
          <a:xfrm>
            <a:off x="13245775" y="5818872"/>
            <a:ext cx="3007792" cy="3001959"/>
            <a:chOff x="-493192" y="5189541"/>
            <a:chExt cx="3702326" cy="3808090"/>
          </a:xfrm>
        </p:grpSpPr>
        <p:sp>
          <p:nvSpPr>
            <p:cNvPr id="36" name="Freeform 7">
              <a:extLst>
                <a:ext uri="{FF2B5EF4-FFF2-40B4-BE49-F238E27FC236}">
                  <a16:creationId xmlns:a16="http://schemas.microsoft.com/office/drawing/2014/main" id="{5F983F94-0475-4A7E-7E14-BFA3FE87B452}"/>
                </a:ext>
              </a:extLst>
            </p:cNvPr>
            <p:cNvSpPr/>
            <p:nvPr/>
          </p:nvSpPr>
          <p:spPr>
            <a:xfrm rot="-86635">
              <a:off x="-493192" y="5189541"/>
              <a:ext cx="3702326" cy="3808090"/>
            </a:xfrm>
            <a:custGeom>
              <a:avLst/>
              <a:gdLst/>
              <a:ahLst/>
              <a:cxnLst/>
              <a:rect l="l" t="t" r="r" b="b"/>
              <a:pathLst>
                <a:path w="5641683" h="5625259">
                  <a:moveTo>
                    <a:pt x="0" y="0"/>
                  </a:moveTo>
                  <a:lnTo>
                    <a:pt x="5641684" y="0"/>
                  </a:lnTo>
                  <a:lnTo>
                    <a:pt x="5641684" y="5625259"/>
                  </a:lnTo>
                  <a:lnTo>
                    <a:pt x="0" y="5625259"/>
                  </a:lnTo>
                  <a:lnTo>
                    <a:pt x="0" y="0"/>
                  </a:lnTo>
                  <a:close/>
                </a:path>
              </a:pathLst>
            </a:custGeom>
            <a:blipFill>
              <a:blip r:embed="rId7"/>
              <a:stretch>
                <a:fillRect/>
              </a:stretch>
            </a:blipFill>
          </p:spPr>
          <p:txBody>
            <a:bodyPr/>
            <a:lstStyle/>
            <a:p>
              <a:endParaRPr lang="nl-NL"/>
            </a:p>
          </p:txBody>
        </p:sp>
        <p:sp>
          <p:nvSpPr>
            <p:cNvPr id="37" name="Freeform 14">
              <a:extLst>
                <a:ext uri="{FF2B5EF4-FFF2-40B4-BE49-F238E27FC236}">
                  <a16:creationId xmlns:a16="http://schemas.microsoft.com/office/drawing/2014/main" id="{981AFC81-1B6E-73B7-B324-B9D848F7D919}"/>
                </a:ext>
              </a:extLst>
            </p:cNvPr>
            <p:cNvSpPr/>
            <p:nvPr/>
          </p:nvSpPr>
          <p:spPr>
            <a:xfrm rot="1634586">
              <a:off x="884406" y="6303763"/>
              <a:ext cx="1021657" cy="1907530"/>
            </a:xfrm>
            <a:custGeom>
              <a:avLst/>
              <a:gdLst/>
              <a:ahLst/>
              <a:cxnLst/>
              <a:rect l="l" t="t" r="r" b="b"/>
              <a:pathLst>
                <a:path w="1556822" h="2817777">
                  <a:moveTo>
                    <a:pt x="0" y="0"/>
                  </a:moveTo>
                  <a:lnTo>
                    <a:pt x="1556821" y="0"/>
                  </a:lnTo>
                  <a:lnTo>
                    <a:pt x="1556821" y="2817776"/>
                  </a:lnTo>
                  <a:lnTo>
                    <a:pt x="0" y="281777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nl-NL"/>
            </a:p>
          </p:txBody>
        </p:sp>
      </p:grpSp>
    </p:spTree>
    <p:extLst>
      <p:ext uri="{BB962C8B-B14F-4D97-AF65-F5344CB8AC3E}">
        <p14:creationId xmlns:p14="http://schemas.microsoft.com/office/powerpoint/2010/main" val="16212808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92F024-DB34-702E-CEB9-6B4184168257}"/>
              </a:ext>
            </a:extLst>
          </p:cNvPr>
          <p:cNvSpPr>
            <a:spLocks noGrp="1"/>
          </p:cNvSpPr>
          <p:nvPr>
            <p:ph type="title"/>
          </p:nvPr>
        </p:nvSpPr>
        <p:spPr/>
        <p:txBody>
          <a:bodyPr/>
          <a:lstStyle/>
          <a:p>
            <a:r>
              <a:rPr lang="nl-NL">
                <a:latin typeface="Open Sans Bold"/>
                <a:ea typeface="Open Sans Bold"/>
                <a:cs typeface="Open Sans Bold"/>
              </a:rPr>
              <a:t>Denk na over de volgende stellingen</a:t>
            </a:r>
            <a:endParaRPr lang="nl-NL"/>
          </a:p>
        </p:txBody>
      </p:sp>
      <p:sp>
        <p:nvSpPr>
          <p:cNvPr id="4" name="Tekstvak 3">
            <a:extLst>
              <a:ext uri="{FF2B5EF4-FFF2-40B4-BE49-F238E27FC236}">
                <a16:creationId xmlns:a16="http://schemas.microsoft.com/office/drawing/2014/main" id="{09B93DCB-E850-E447-3E8B-8A68FA6EAD92}"/>
              </a:ext>
            </a:extLst>
          </p:cNvPr>
          <p:cNvSpPr txBox="1"/>
          <p:nvPr/>
        </p:nvSpPr>
        <p:spPr>
          <a:xfrm>
            <a:off x="2286000" y="2781300"/>
            <a:ext cx="15174096" cy="7109639"/>
          </a:xfrm>
          <a:prstGeom prst="rect">
            <a:avLst/>
          </a:prstGeom>
          <a:noFill/>
        </p:spPr>
        <p:txBody>
          <a:bodyPr wrap="square" lIns="91440" tIns="45720" rIns="91440" bIns="45720" rtlCol="0" anchor="t">
            <a:spAutoFit/>
          </a:bodyPr>
          <a:lstStyle/>
          <a:p>
            <a:r>
              <a:rPr lang="nl-NL" sz="3600">
                <a:latin typeface="Open Sans" panose="020B0606030504020204" pitchFamily="34" charset="0"/>
                <a:ea typeface="Open Sans" panose="020B0606030504020204" pitchFamily="34" charset="0"/>
                <a:cs typeface="Open Sans" panose="020B0606030504020204" pitchFamily="34" charset="0"/>
              </a:rPr>
              <a:t>Waar denk je aan bij professioneel handelen?</a:t>
            </a:r>
          </a:p>
          <a:p>
            <a:endParaRPr lang="nl-NL" sz="3000">
              <a:latin typeface="Open Sans" panose="020B0606030504020204" pitchFamily="34" charset="0"/>
              <a:ea typeface="Open Sans" panose="020B0606030504020204" pitchFamily="34" charset="0"/>
              <a:cs typeface="Open Sans" panose="020B0606030504020204" pitchFamily="34" charset="0"/>
            </a:endParaRPr>
          </a:p>
          <a:p>
            <a:endParaRPr lang="nl-NL" sz="3000">
              <a:latin typeface="Open Sans" panose="020B0606030504020204" pitchFamily="34" charset="0"/>
              <a:ea typeface="Open Sans" panose="020B0606030504020204" pitchFamily="34" charset="0"/>
              <a:cs typeface="Open Sans" panose="020B0606030504020204" pitchFamily="34" charset="0"/>
            </a:endParaRPr>
          </a:p>
          <a:p>
            <a:endParaRPr lang="nl-NL" sz="3000">
              <a:latin typeface="Open Sans" panose="020B0606030504020204" pitchFamily="34" charset="0"/>
              <a:ea typeface="Open Sans" panose="020B0606030504020204" pitchFamily="34" charset="0"/>
              <a:cs typeface="Open Sans" panose="020B0606030504020204" pitchFamily="34" charset="0"/>
            </a:endParaRPr>
          </a:p>
          <a:p>
            <a:endParaRPr lang="nl-NL" sz="3000">
              <a:latin typeface="Open Sans" panose="020B0606030504020204" pitchFamily="34" charset="0"/>
              <a:ea typeface="Open Sans" panose="020B0606030504020204" pitchFamily="34" charset="0"/>
              <a:cs typeface="Open Sans" panose="020B0606030504020204" pitchFamily="34" charset="0"/>
            </a:endParaRPr>
          </a:p>
          <a:p>
            <a:endParaRPr lang="nl-NL" sz="3000">
              <a:latin typeface="Open Sans" panose="020B0606030504020204" pitchFamily="34" charset="0"/>
              <a:ea typeface="Open Sans" panose="020B0606030504020204" pitchFamily="34" charset="0"/>
              <a:cs typeface="Open Sans" panose="020B0606030504020204" pitchFamily="34" charset="0"/>
            </a:endParaRPr>
          </a:p>
          <a:p>
            <a:endParaRPr lang="nl-NL" sz="3000">
              <a:latin typeface="Open Sans" panose="020B0606030504020204" pitchFamily="34" charset="0"/>
              <a:ea typeface="Open Sans" panose="020B0606030504020204" pitchFamily="34" charset="0"/>
              <a:cs typeface="Open Sans" panose="020B0606030504020204" pitchFamily="34" charset="0"/>
            </a:endParaRPr>
          </a:p>
          <a:p>
            <a:endParaRPr lang="nl-NL" sz="3000">
              <a:latin typeface="Open Sans" panose="020B0606030504020204" pitchFamily="34" charset="0"/>
              <a:ea typeface="Open Sans" panose="020B0606030504020204" pitchFamily="34" charset="0"/>
              <a:cs typeface="Open Sans" panose="020B0606030504020204" pitchFamily="34" charset="0"/>
            </a:endParaRPr>
          </a:p>
          <a:p>
            <a:endParaRPr lang="nl-NL" sz="3000">
              <a:latin typeface="Open Sans" panose="020B0606030504020204" pitchFamily="34" charset="0"/>
              <a:ea typeface="Open Sans" panose="020B0606030504020204" pitchFamily="34" charset="0"/>
              <a:cs typeface="Open Sans" panose="020B0606030504020204" pitchFamily="34" charset="0"/>
            </a:endParaRPr>
          </a:p>
          <a:p>
            <a:endParaRPr lang="nl-NL" sz="3000">
              <a:latin typeface="Open Sans" panose="020B0606030504020204" pitchFamily="34" charset="0"/>
              <a:ea typeface="Open Sans" panose="020B0606030504020204" pitchFamily="34" charset="0"/>
              <a:cs typeface="Open Sans" panose="020B0606030504020204" pitchFamily="34" charset="0"/>
            </a:endParaRPr>
          </a:p>
          <a:p>
            <a:endParaRPr lang="nl-NL" sz="3000">
              <a:latin typeface="Open Sans" panose="020B0606030504020204" pitchFamily="34" charset="0"/>
              <a:ea typeface="Open Sans" panose="020B0606030504020204" pitchFamily="34" charset="0"/>
              <a:cs typeface="Open Sans" panose="020B0606030504020204" pitchFamily="34" charset="0"/>
            </a:endParaRPr>
          </a:p>
          <a:p>
            <a:endParaRPr lang="nl-NL" sz="3000">
              <a:latin typeface="Open Sans" panose="020B0606030504020204" pitchFamily="34" charset="0"/>
              <a:ea typeface="Open Sans" panose="020B0606030504020204" pitchFamily="34" charset="0"/>
              <a:cs typeface="Open Sans" panose="020B0606030504020204" pitchFamily="34" charset="0"/>
            </a:endParaRPr>
          </a:p>
          <a:p>
            <a:endParaRPr lang="nl-NL" sz="3000">
              <a:latin typeface="Open Sans" panose="020B0606030504020204" pitchFamily="34" charset="0"/>
              <a:ea typeface="Open Sans" panose="020B0606030504020204" pitchFamily="34" charset="0"/>
              <a:cs typeface="Open Sans" panose="020B0606030504020204" pitchFamily="34" charset="0"/>
            </a:endParaRPr>
          </a:p>
          <a:p>
            <a:endParaRPr lang="nl-NL" sz="3000">
              <a:latin typeface="Open Sans" panose="020B0606030504020204" pitchFamily="34" charset="0"/>
              <a:ea typeface="Open Sans" panose="020B0606030504020204" pitchFamily="34" charset="0"/>
              <a:cs typeface="Open Sans" panose="020B0606030504020204" pitchFamily="34" charset="0"/>
            </a:endParaRPr>
          </a:p>
          <a:p>
            <a:endParaRPr lang="nl-NL" sz="300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94034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1988E6-3B33-524B-6CB4-5915081D91FD}"/>
              </a:ext>
            </a:extLst>
          </p:cNvPr>
          <p:cNvSpPr>
            <a:spLocks noGrp="1"/>
          </p:cNvSpPr>
          <p:nvPr>
            <p:ph type="title"/>
          </p:nvPr>
        </p:nvSpPr>
        <p:spPr/>
        <p:txBody>
          <a:bodyPr/>
          <a:lstStyle/>
          <a:p>
            <a:endParaRPr lang="nl-NL"/>
          </a:p>
        </p:txBody>
      </p:sp>
      <p:sp>
        <p:nvSpPr>
          <p:cNvPr id="3" name="Tekstvak 2">
            <a:extLst>
              <a:ext uri="{FF2B5EF4-FFF2-40B4-BE49-F238E27FC236}">
                <a16:creationId xmlns:a16="http://schemas.microsoft.com/office/drawing/2014/main" id="{8B5F2B11-AD83-17A0-3298-EC3528A6315F}"/>
              </a:ext>
            </a:extLst>
          </p:cNvPr>
          <p:cNvSpPr txBox="1"/>
          <p:nvPr/>
        </p:nvSpPr>
        <p:spPr>
          <a:xfrm>
            <a:off x="2703442" y="3046343"/>
            <a:ext cx="1489875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3600">
                <a:latin typeface="Open Sans" panose="020B0606030504020204" pitchFamily="34" charset="0"/>
                <a:ea typeface="Open Sans" panose="020B0606030504020204" pitchFamily="34" charset="0"/>
                <a:cs typeface="Open Sans" panose="020B0606030504020204" pitchFamily="34" charset="0"/>
              </a:rPr>
              <a:t>Waar denk je aan bij professioneel handelen?</a:t>
            </a:r>
          </a:p>
        </p:txBody>
      </p:sp>
    </p:spTree>
    <p:extLst>
      <p:ext uri="{BB962C8B-B14F-4D97-AF65-F5344CB8AC3E}">
        <p14:creationId xmlns:p14="http://schemas.microsoft.com/office/powerpoint/2010/main" val="29050646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720210-2EB7-7F4E-AB83-37686BEF7C46}"/>
              </a:ext>
            </a:extLst>
          </p:cNvPr>
          <p:cNvSpPr>
            <a:spLocks noGrp="1"/>
          </p:cNvSpPr>
          <p:nvPr>
            <p:ph type="title"/>
          </p:nvPr>
        </p:nvSpPr>
        <p:spPr/>
        <p:txBody>
          <a:bodyPr/>
          <a:lstStyle/>
          <a:p>
            <a:r>
              <a:rPr lang="nl-NL"/>
              <a:t>Praktische zaken</a:t>
            </a:r>
          </a:p>
        </p:txBody>
      </p:sp>
      <p:sp>
        <p:nvSpPr>
          <p:cNvPr id="5" name="TextBox 10">
            <a:extLst>
              <a:ext uri="{FF2B5EF4-FFF2-40B4-BE49-F238E27FC236}">
                <a16:creationId xmlns:a16="http://schemas.microsoft.com/office/drawing/2014/main" id="{47C13B80-9D51-8C7F-9D7B-4FD879F0635B}"/>
              </a:ext>
            </a:extLst>
          </p:cNvPr>
          <p:cNvSpPr txBox="1">
            <a:spLocks noGrp="1"/>
          </p:cNvSpPr>
          <p:nvPr>
            <p:ph idx="1"/>
          </p:nvPr>
        </p:nvSpPr>
        <p:spPr>
          <a:xfrm>
            <a:off x="1118286" y="1904357"/>
            <a:ext cx="15773400" cy="7133876"/>
          </a:xfrm>
          <a:prstGeom prst="rect">
            <a:avLst/>
          </a:prstGeom>
        </p:spPr>
        <p:txBody>
          <a:bodyPr wrap="square" lIns="0" tIns="0" rIns="0" bIns="0" rtlCol="0" anchor="t">
            <a:spAutoFit/>
          </a:bodyPr>
          <a:lstStyle/>
          <a:p>
            <a:pPr>
              <a:lnSpc>
                <a:spcPts val="4416"/>
              </a:lnSpc>
            </a:pPr>
            <a:endParaRPr lang="en-US" sz="3600" spc="313">
              <a:solidFill>
                <a:srgbClr val="000000"/>
              </a:solidFill>
              <a:latin typeface="Open Sans"/>
            </a:endParaRPr>
          </a:p>
          <a:p>
            <a:pPr marL="690880" lvl="1" indent="-345440">
              <a:lnSpc>
                <a:spcPts val="4416"/>
              </a:lnSpc>
              <a:buFont typeface="Arial"/>
              <a:buChar char="•"/>
            </a:pPr>
            <a:r>
              <a:rPr lang="en-US" sz="3600" spc="313" dirty="0" err="1">
                <a:solidFill>
                  <a:srgbClr val="000000"/>
                </a:solidFill>
                <a:latin typeface="Open Sans"/>
              </a:rPr>
              <a:t>Doorplaatsen</a:t>
            </a:r>
            <a:r>
              <a:rPr lang="en-US" sz="3600" spc="313" dirty="0">
                <a:solidFill>
                  <a:srgbClr val="000000"/>
                </a:solidFill>
                <a:latin typeface="Open Sans"/>
              </a:rPr>
              <a:t> </a:t>
            </a:r>
            <a:r>
              <a:rPr lang="en-US" sz="3600" spc="313" dirty="0" err="1">
                <a:solidFill>
                  <a:srgbClr val="000000"/>
                </a:solidFill>
                <a:latin typeface="Open Sans"/>
              </a:rPr>
              <a:t>werkplekleren</a:t>
            </a:r>
            <a:r>
              <a:rPr lang="en-US" sz="3600" spc="313" dirty="0">
                <a:solidFill>
                  <a:srgbClr val="000000"/>
                </a:solidFill>
                <a:latin typeface="Open Sans"/>
              </a:rPr>
              <a:t>: OSR in </a:t>
            </a:r>
            <a:r>
              <a:rPr lang="en-US" sz="3600" spc="313" dirty="0" err="1">
                <a:solidFill>
                  <a:srgbClr val="000000"/>
                </a:solidFill>
                <a:latin typeface="Open Sans"/>
              </a:rPr>
              <a:t>samenwerking</a:t>
            </a:r>
            <a:r>
              <a:rPr lang="en-US" sz="3600" spc="313" dirty="0">
                <a:solidFill>
                  <a:srgbClr val="000000"/>
                </a:solidFill>
                <a:latin typeface="Open Sans"/>
              </a:rPr>
              <a:t> met het </a:t>
            </a:r>
            <a:r>
              <a:rPr lang="en-US" sz="3600" spc="313" dirty="0" err="1">
                <a:solidFill>
                  <a:srgbClr val="000000"/>
                </a:solidFill>
                <a:latin typeface="Open Sans"/>
              </a:rPr>
              <a:t>stagebureau</a:t>
            </a:r>
            <a:endParaRPr lang="en-US" sz="3600" spc="313" dirty="0">
              <a:solidFill>
                <a:srgbClr val="000000"/>
              </a:solidFill>
              <a:latin typeface="Open Sans"/>
              <a:ea typeface="Open Sans"/>
              <a:cs typeface="Open Sans"/>
            </a:endParaRPr>
          </a:p>
          <a:p>
            <a:pPr>
              <a:lnSpc>
                <a:spcPts val="4416"/>
              </a:lnSpc>
            </a:pPr>
            <a:endParaRPr lang="en-US" sz="3600" spc="313">
              <a:solidFill>
                <a:srgbClr val="000000"/>
              </a:solidFill>
              <a:latin typeface="Open Sans"/>
            </a:endParaRPr>
          </a:p>
          <a:p>
            <a:pPr marL="690880" lvl="1" indent="-345440">
              <a:lnSpc>
                <a:spcPts val="4416"/>
              </a:lnSpc>
              <a:buFont typeface="Arial"/>
              <a:buChar char="•"/>
            </a:pPr>
            <a:r>
              <a:rPr lang="en-US" sz="3600" spc="313" dirty="0">
                <a:solidFill>
                  <a:srgbClr val="000000"/>
                </a:solidFill>
                <a:latin typeface="Open Sans"/>
              </a:rPr>
              <a:t>N1 </a:t>
            </a:r>
            <a:r>
              <a:rPr lang="en-US" sz="3600" spc="313" dirty="0" err="1">
                <a:solidFill>
                  <a:srgbClr val="000000"/>
                </a:solidFill>
                <a:latin typeface="Open Sans"/>
              </a:rPr>
              <a:t>plaatsing</a:t>
            </a:r>
            <a:r>
              <a:rPr lang="en-US" sz="3600" spc="313" dirty="0">
                <a:solidFill>
                  <a:srgbClr val="000000"/>
                </a:solidFill>
                <a:latin typeface="Open Sans"/>
              </a:rPr>
              <a:t> door het </a:t>
            </a:r>
            <a:r>
              <a:rPr lang="en-US" sz="3600" spc="313" dirty="0" err="1">
                <a:solidFill>
                  <a:srgbClr val="000000"/>
                </a:solidFill>
                <a:latin typeface="Open Sans"/>
              </a:rPr>
              <a:t>stagebureau</a:t>
            </a:r>
            <a:r>
              <a:rPr lang="en-US" sz="3600" spc="313" dirty="0">
                <a:solidFill>
                  <a:srgbClr val="000000"/>
                </a:solidFill>
                <a:latin typeface="Open Sans"/>
              </a:rPr>
              <a:t> </a:t>
            </a:r>
            <a:r>
              <a:rPr lang="en-US" sz="3600" spc="313" dirty="0" err="1">
                <a:solidFill>
                  <a:srgbClr val="000000"/>
                </a:solidFill>
                <a:latin typeface="Open Sans"/>
              </a:rPr>
              <a:t>en</a:t>
            </a:r>
            <a:r>
              <a:rPr lang="en-US" sz="3600" spc="313" dirty="0">
                <a:solidFill>
                  <a:srgbClr val="000000"/>
                </a:solidFill>
                <a:latin typeface="Open Sans"/>
              </a:rPr>
              <a:t> de OSR, </a:t>
            </a:r>
            <a:r>
              <a:rPr lang="en-US" sz="3600" spc="313" dirty="0" err="1">
                <a:solidFill>
                  <a:srgbClr val="000000"/>
                </a:solidFill>
                <a:latin typeface="Open Sans"/>
              </a:rPr>
              <a:t>bij</a:t>
            </a:r>
            <a:r>
              <a:rPr lang="en-US" sz="3600" spc="313" dirty="0">
                <a:solidFill>
                  <a:srgbClr val="000000"/>
                </a:solidFill>
                <a:latin typeface="Open Sans"/>
              </a:rPr>
              <a:t> </a:t>
            </a:r>
            <a:r>
              <a:rPr lang="en-US" sz="3600" spc="313" dirty="0" err="1">
                <a:solidFill>
                  <a:srgbClr val="000000"/>
                </a:solidFill>
                <a:latin typeface="Open Sans"/>
              </a:rPr>
              <a:t>hogerejaars</a:t>
            </a:r>
            <a:r>
              <a:rPr lang="en-US" sz="3600" spc="313" dirty="0">
                <a:solidFill>
                  <a:srgbClr val="000000"/>
                </a:solidFill>
                <a:latin typeface="Open Sans"/>
              </a:rPr>
              <a:t> </a:t>
            </a:r>
            <a:r>
              <a:rPr lang="en-US" sz="3600" spc="313" dirty="0" err="1">
                <a:solidFill>
                  <a:srgbClr val="000000"/>
                </a:solidFill>
                <a:latin typeface="Open Sans"/>
              </a:rPr>
              <a:t>studenten</a:t>
            </a:r>
            <a:r>
              <a:rPr lang="en-US" sz="3600" spc="313" dirty="0">
                <a:solidFill>
                  <a:srgbClr val="000000"/>
                </a:solidFill>
                <a:latin typeface="Open Sans"/>
              </a:rPr>
              <a:t> </a:t>
            </a:r>
            <a:r>
              <a:rPr lang="en-US" sz="3600" spc="313" dirty="0" err="1">
                <a:solidFill>
                  <a:srgbClr val="000000"/>
                </a:solidFill>
                <a:latin typeface="Open Sans"/>
              </a:rPr>
              <a:t>zal</a:t>
            </a:r>
            <a:r>
              <a:rPr lang="en-US" sz="3600" spc="313" dirty="0">
                <a:solidFill>
                  <a:srgbClr val="000000"/>
                </a:solidFill>
                <a:latin typeface="Open Sans"/>
              </a:rPr>
              <a:t> </a:t>
            </a:r>
            <a:r>
              <a:rPr lang="en-US" sz="3600" spc="313" dirty="0" err="1">
                <a:solidFill>
                  <a:srgbClr val="000000"/>
                </a:solidFill>
                <a:latin typeface="Open Sans"/>
              </a:rPr>
              <a:t>bij</a:t>
            </a:r>
            <a:r>
              <a:rPr lang="en-US" sz="3600" spc="313" dirty="0">
                <a:solidFill>
                  <a:srgbClr val="000000"/>
                </a:solidFill>
                <a:latin typeface="Open Sans"/>
              </a:rPr>
              <a:t> de </a:t>
            </a:r>
            <a:r>
              <a:rPr lang="en-US" sz="3600" spc="313" dirty="0" err="1">
                <a:solidFill>
                  <a:srgbClr val="000000"/>
                </a:solidFill>
                <a:latin typeface="Open Sans"/>
              </a:rPr>
              <a:t>plaatsing</a:t>
            </a:r>
            <a:r>
              <a:rPr lang="en-US" sz="3600" spc="313" dirty="0">
                <a:solidFill>
                  <a:srgbClr val="000000"/>
                </a:solidFill>
                <a:latin typeface="Open Sans"/>
              </a:rPr>
              <a:t> </a:t>
            </a:r>
            <a:r>
              <a:rPr lang="en-US" sz="3600" spc="313" dirty="0" err="1">
                <a:solidFill>
                  <a:srgbClr val="000000"/>
                </a:solidFill>
                <a:latin typeface="Open Sans"/>
              </a:rPr>
              <a:t>en</a:t>
            </a:r>
            <a:r>
              <a:rPr lang="en-US" sz="3600" spc="313" dirty="0">
                <a:solidFill>
                  <a:srgbClr val="000000"/>
                </a:solidFill>
                <a:latin typeface="Open Sans"/>
              </a:rPr>
              <a:t> </a:t>
            </a:r>
            <a:r>
              <a:rPr lang="en-US" sz="3600" spc="313" dirty="0" err="1">
                <a:solidFill>
                  <a:srgbClr val="000000"/>
                </a:solidFill>
                <a:latin typeface="Open Sans"/>
              </a:rPr>
              <a:t>doorplaatsing</a:t>
            </a:r>
            <a:r>
              <a:rPr lang="en-US" sz="3600" spc="313" dirty="0">
                <a:solidFill>
                  <a:srgbClr val="000000"/>
                </a:solidFill>
                <a:latin typeface="Open Sans"/>
              </a:rPr>
              <a:t> </a:t>
            </a:r>
            <a:r>
              <a:rPr lang="en-US" sz="3600" spc="313" dirty="0" err="1">
                <a:solidFill>
                  <a:srgbClr val="000000"/>
                </a:solidFill>
                <a:latin typeface="Open Sans"/>
              </a:rPr>
              <a:t>zoveel</a:t>
            </a:r>
            <a:r>
              <a:rPr lang="en-US" sz="3600" spc="313" dirty="0">
                <a:solidFill>
                  <a:srgbClr val="000000"/>
                </a:solidFill>
                <a:latin typeface="Open Sans"/>
              </a:rPr>
              <a:t> </a:t>
            </a:r>
            <a:r>
              <a:rPr lang="en-US" sz="3600" spc="313" dirty="0" err="1">
                <a:solidFill>
                  <a:srgbClr val="000000"/>
                </a:solidFill>
                <a:latin typeface="Open Sans"/>
              </a:rPr>
              <a:t>mogelijk</a:t>
            </a:r>
            <a:r>
              <a:rPr lang="en-US" sz="3600" spc="313" dirty="0">
                <a:solidFill>
                  <a:srgbClr val="000000"/>
                </a:solidFill>
                <a:latin typeface="Open Sans"/>
              </a:rPr>
              <a:t> </a:t>
            </a:r>
            <a:r>
              <a:rPr lang="en-US" sz="3600" spc="313" dirty="0" err="1">
                <a:solidFill>
                  <a:srgbClr val="000000"/>
                </a:solidFill>
                <a:latin typeface="Open Sans"/>
              </a:rPr>
              <a:t>rekening</a:t>
            </a:r>
            <a:r>
              <a:rPr lang="en-US" sz="3600" spc="313" dirty="0">
                <a:solidFill>
                  <a:srgbClr val="000000"/>
                </a:solidFill>
                <a:latin typeface="Open Sans"/>
              </a:rPr>
              <a:t> </a:t>
            </a:r>
            <a:r>
              <a:rPr lang="en-US" sz="3600" spc="313" dirty="0" err="1">
                <a:solidFill>
                  <a:srgbClr val="000000"/>
                </a:solidFill>
                <a:latin typeface="Open Sans"/>
              </a:rPr>
              <a:t>gehouden</a:t>
            </a:r>
            <a:r>
              <a:rPr lang="en-US" sz="3600" spc="313" dirty="0">
                <a:solidFill>
                  <a:srgbClr val="000000"/>
                </a:solidFill>
                <a:latin typeface="Open Sans"/>
              </a:rPr>
              <a:t> met </a:t>
            </a:r>
            <a:r>
              <a:rPr lang="en-US" sz="3600" spc="313" dirty="0" err="1">
                <a:solidFill>
                  <a:srgbClr val="000000"/>
                </a:solidFill>
                <a:latin typeface="Open Sans"/>
              </a:rPr>
              <a:t>reisafstand</a:t>
            </a:r>
            <a:r>
              <a:rPr lang="en-US" sz="3600" spc="313" dirty="0">
                <a:solidFill>
                  <a:srgbClr val="000000"/>
                </a:solidFill>
                <a:latin typeface="Open Sans"/>
              </a:rPr>
              <a:t> </a:t>
            </a:r>
            <a:r>
              <a:rPr lang="en-US" sz="3600" spc="313" dirty="0" err="1">
                <a:solidFill>
                  <a:srgbClr val="000000"/>
                </a:solidFill>
                <a:latin typeface="Open Sans"/>
              </a:rPr>
              <a:t>en</a:t>
            </a:r>
            <a:r>
              <a:rPr lang="en-US" sz="3600" spc="313" dirty="0">
                <a:solidFill>
                  <a:srgbClr val="000000"/>
                </a:solidFill>
                <a:latin typeface="Open Sans"/>
              </a:rPr>
              <a:t> </a:t>
            </a:r>
            <a:r>
              <a:rPr lang="en-US" sz="3600" spc="313" dirty="0" err="1">
                <a:solidFill>
                  <a:srgbClr val="000000"/>
                </a:solidFill>
                <a:latin typeface="Open Sans"/>
              </a:rPr>
              <a:t>wensen</a:t>
            </a:r>
            <a:r>
              <a:rPr lang="en-US" sz="3600" spc="313" dirty="0">
                <a:solidFill>
                  <a:srgbClr val="000000"/>
                </a:solidFill>
                <a:latin typeface="Open Sans"/>
              </a:rPr>
              <a:t>/</a:t>
            </a:r>
            <a:r>
              <a:rPr lang="en-US" sz="3600" spc="313" dirty="0" err="1">
                <a:solidFill>
                  <a:srgbClr val="000000"/>
                </a:solidFill>
                <a:latin typeface="Open Sans"/>
              </a:rPr>
              <a:t>differentiatie</a:t>
            </a:r>
            <a:r>
              <a:rPr lang="en-US" sz="3600" spc="313" dirty="0">
                <a:solidFill>
                  <a:srgbClr val="000000"/>
                </a:solidFill>
                <a:latin typeface="Open Sans"/>
              </a:rPr>
              <a:t> met </a:t>
            </a:r>
            <a:r>
              <a:rPr lang="en-US" sz="3600" spc="313" dirty="0" err="1">
                <a:solidFill>
                  <a:srgbClr val="000000"/>
                </a:solidFill>
                <a:latin typeface="Open Sans"/>
              </a:rPr>
              <a:t>betrekking</a:t>
            </a:r>
            <a:r>
              <a:rPr lang="en-US" sz="3600" spc="313" dirty="0">
                <a:solidFill>
                  <a:srgbClr val="000000"/>
                </a:solidFill>
                <a:latin typeface="Open Sans"/>
              </a:rPr>
              <a:t> tot </a:t>
            </a:r>
            <a:r>
              <a:rPr lang="en-US" sz="3600" spc="313" dirty="0" err="1">
                <a:solidFill>
                  <a:srgbClr val="000000"/>
                </a:solidFill>
                <a:latin typeface="Open Sans"/>
              </a:rPr>
              <a:t>schooltype</a:t>
            </a:r>
            <a:r>
              <a:rPr lang="en-US" sz="3600" spc="313" dirty="0">
                <a:solidFill>
                  <a:srgbClr val="000000"/>
                </a:solidFill>
                <a:latin typeface="Open Sans"/>
              </a:rPr>
              <a:t>.</a:t>
            </a:r>
            <a:endParaRPr lang="en-US" sz="3600" spc="313" dirty="0">
              <a:solidFill>
                <a:srgbClr val="000000"/>
              </a:solidFill>
              <a:latin typeface="Open Sans"/>
              <a:ea typeface="Open Sans"/>
              <a:cs typeface="Open Sans"/>
            </a:endParaRPr>
          </a:p>
          <a:p>
            <a:pPr marL="690880" lvl="1" indent="-345440">
              <a:lnSpc>
                <a:spcPts val="4416"/>
              </a:lnSpc>
              <a:buFont typeface="Arial"/>
              <a:buChar char="•"/>
            </a:pPr>
            <a:endParaRPr lang="en-US" sz="3600" spc="313" dirty="0">
              <a:solidFill>
                <a:srgbClr val="000000"/>
              </a:solidFill>
              <a:latin typeface="Open Sans"/>
              <a:ea typeface="Open Sans"/>
              <a:cs typeface="Open Sans"/>
            </a:endParaRPr>
          </a:p>
          <a:p>
            <a:pPr marL="690880" lvl="1" indent="-345440">
              <a:lnSpc>
                <a:spcPts val="4416"/>
              </a:lnSpc>
              <a:buFont typeface="Arial"/>
              <a:buChar char="•"/>
            </a:pPr>
            <a:r>
              <a:rPr lang="en-US" sz="3600" spc="313" dirty="0">
                <a:solidFill>
                  <a:srgbClr val="000000"/>
                </a:solidFill>
                <a:latin typeface="Open Sans"/>
                <a:ea typeface="Open Sans"/>
                <a:cs typeface="Open Sans"/>
              </a:rPr>
              <a:t>Het is </a:t>
            </a:r>
            <a:r>
              <a:rPr lang="en-US" sz="3600" spc="313" dirty="0" err="1">
                <a:solidFill>
                  <a:srgbClr val="000000"/>
                </a:solidFill>
                <a:latin typeface="Open Sans"/>
                <a:ea typeface="Open Sans"/>
                <a:cs typeface="Open Sans"/>
              </a:rPr>
              <a:t>niet</a:t>
            </a:r>
            <a:r>
              <a:rPr lang="en-US" sz="3600" spc="313" dirty="0">
                <a:solidFill>
                  <a:srgbClr val="000000"/>
                </a:solidFill>
                <a:latin typeface="Open Sans"/>
                <a:ea typeface="Open Sans"/>
                <a:cs typeface="Open Sans"/>
              </a:rPr>
              <a:t> de </a:t>
            </a:r>
            <a:r>
              <a:rPr lang="en-US" sz="3600" spc="313" dirty="0" err="1">
                <a:solidFill>
                  <a:srgbClr val="000000"/>
                </a:solidFill>
                <a:latin typeface="Open Sans"/>
                <a:ea typeface="Open Sans"/>
                <a:cs typeface="Open Sans"/>
              </a:rPr>
              <a:t>bedoeling</a:t>
            </a:r>
            <a:r>
              <a:rPr lang="en-US" sz="3600" spc="313" dirty="0">
                <a:solidFill>
                  <a:srgbClr val="000000"/>
                </a:solidFill>
                <a:latin typeface="Open Sans"/>
                <a:ea typeface="Open Sans"/>
                <a:cs typeface="Open Sans"/>
              </a:rPr>
              <a:t> </a:t>
            </a:r>
            <a:r>
              <a:rPr lang="en-US" sz="3600" spc="313" dirty="0" err="1">
                <a:solidFill>
                  <a:srgbClr val="000000"/>
                </a:solidFill>
                <a:latin typeface="Open Sans"/>
                <a:ea typeface="Open Sans"/>
                <a:cs typeface="Open Sans"/>
              </a:rPr>
              <a:t>dat</a:t>
            </a:r>
            <a:r>
              <a:rPr lang="en-US" sz="3600" spc="313" dirty="0">
                <a:solidFill>
                  <a:srgbClr val="000000"/>
                </a:solidFill>
                <a:latin typeface="Open Sans"/>
                <a:ea typeface="Open Sans"/>
                <a:cs typeface="Open Sans"/>
              </a:rPr>
              <a:t> </a:t>
            </a:r>
            <a:r>
              <a:rPr lang="en-US" sz="3600" spc="313" dirty="0" err="1">
                <a:solidFill>
                  <a:srgbClr val="000000"/>
                </a:solidFill>
                <a:latin typeface="Open Sans"/>
                <a:ea typeface="Open Sans"/>
                <a:cs typeface="Open Sans"/>
              </a:rPr>
              <a:t>studenten</a:t>
            </a:r>
            <a:r>
              <a:rPr lang="en-US" sz="3600" spc="313" dirty="0">
                <a:solidFill>
                  <a:srgbClr val="000000"/>
                </a:solidFill>
                <a:latin typeface="Open Sans"/>
                <a:ea typeface="Open Sans"/>
                <a:cs typeface="Open Sans"/>
              </a:rPr>
              <a:t> </a:t>
            </a:r>
            <a:r>
              <a:rPr lang="en-US" sz="3600" spc="313" dirty="0" err="1">
                <a:solidFill>
                  <a:srgbClr val="000000"/>
                </a:solidFill>
                <a:latin typeface="Open Sans"/>
                <a:ea typeface="Open Sans"/>
                <a:cs typeface="Open Sans"/>
              </a:rPr>
              <a:t>zelf</a:t>
            </a:r>
            <a:r>
              <a:rPr lang="en-US" sz="3600" spc="313" dirty="0">
                <a:solidFill>
                  <a:srgbClr val="000000"/>
                </a:solidFill>
                <a:latin typeface="Open Sans"/>
                <a:ea typeface="Open Sans"/>
                <a:cs typeface="Open Sans"/>
              </a:rPr>
              <a:t> </a:t>
            </a:r>
            <a:r>
              <a:rPr lang="en-US" sz="3600" spc="313" dirty="0" err="1">
                <a:solidFill>
                  <a:srgbClr val="000000"/>
                </a:solidFill>
                <a:latin typeface="Open Sans"/>
                <a:ea typeface="Open Sans"/>
                <a:cs typeface="Open Sans"/>
              </a:rPr>
              <a:t>gaan</a:t>
            </a:r>
            <a:r>
              <a:rPr lang="en-US" sz="3600" spc="313" dirty="0">
                <a:solidFill>
                  <a:srgbClr val="000000"/>
                </a:solidFill>
                <a:latin typeface="Open Sans"/>
                <a:ea typeface="Open Sans"/>
                <a:cs typeface="Open Sans"/>
              </a:rPr>
              <a:t> </a:t>
            </a:r>
            <a:r>
              <a:rPr lang="en-US" sz="3600" spc="313" dirty="0" err="1">
                <a:solidFill>
                  <a:srgbClr val="000000"/>
                </a:solidFill>
                <a:latin typeface="Open Sans"/>
                <a:ea typeface="Open Sans"/>
                <a:cs typeface="Open Sans"/>
              </a:rPr>
              <a:t>solliciteren</a:t>
            </a:r>
            <a:r>
              <a:rPr lang="en-US" sz="3600" spc="313" dirty="0">
                <a:solidFill>
                  <a:srgbClr val="000000"/>
                </a:solidFill>
                <a:latin typeface="Open Sans"/>
                <a:ea typeface="Open Sans"/>
                <a:cs typeface="Open Sans"/>
              </a:rPr>
              <a:t>. </a:t>
            </a:r>
            <a:r>
              <a:rPr lang="en-US" sz="3600" spc="313" dirty="0" err="1">
                <a:solidFill>
                  <a:srgbClr val="000000"/>
                </a:solidFill>
                <a:latin typeface="Open Sans"/>
                <a:ea typeface="Open Sans"/>
                <a:cs typeface="Open Sans"/>
              </a:rPr>
              <a:t>Hierdoor</a:t>
            </a:r>
            <a:r>
              <a:rPr lang="en-US" sz="3600" spc="313" dirty="0">
                <a:solidFill>
                  <a:srgbClr val="000000"/>
                </a:solidFill>
                <a:latin typeface="Open Sans"/>
                <a:ea typeface="Open Sans"/>
                <a:cs typeface="Open Sans"/>
              </a:rPr>
              <a:t> </a:t>
            </a:r>
            <a:r>
              <a:rPr lang="en-US" sz="3600" spc="313" dirty="0" err="1">
                <a:solidFill>
                  <a:srgbClr val="000000"/>
                </a:solidFill>
                <a:latin typeface="Open Sans"/>
                <a:ea typeface="Open Sans"/>
                <a:cs typeface="Open Sans"/>
              </a:rPr>
              <a:t>kun</a:t>
            </a:r>
            <a:r>
              <a:rPr lang="en-US" sz="3600" spc="313" dirty="0">
                <a:solidFill>
                  <a:srgbClr val="000000"/>
                </a:solidFill>
                <a:latin typeface="Open Sans"/>
                <a:ea typeface="Open Sans"/>
                <a:cs typeface="Open Sans"/>
              </a:rPr>
              <a:t> je </a:t>
            </a:r>
            <a:r>
              <a:rPr lang="en-US" sz="3600" spc="313" dirty="0" err="1">
                <a:solidFill>
                  <a:srgbClr val="000000"/>
                </a:solidFill>
                <a:latin typeface="Open Sans"/>
                <a:ea typeface="Open Sans"/>
                <a:cs typeface="Open Sans"/>
              </a:rPr>
              <a:t>studievertraging</a:t>
            </a:r>
            <a:r>
              <a:rPr lang="en-US" sz="3600" spc="313" dirty="0">
                <a:solidFill>
                  <a:srgbClr val="000000"/>
                </a:solidFill>
                <a:latin typeface="Open Sans"/>
                <a:ea typeface="Open Sans"/>
                <a:cs typeface="Open Sans"/>
              </a:rPr>
              <a:t> </a:t>
            </a:r>
            <a:r>
              <a:rPr lang="en-US" sz="3600" spc="313" dirty="0" err="1">
                <a:solidFill>
                  <a:srgbClr val="000000"/>
                </a:solidFill>
                <a:latin typeface="Open Sans"/>
                <a:ea typeface="Open Sans"/>
                <a:cs typeface="Open Sans"/>
              </a:rPr>
              <a:t>oplopen</a:t>
            </a:r>
            <a:r>
              <a:rPr lang="en-US" sz="3600" spc="313" dirty="0">
                <a:solidFill>
                  <a:srgbClr val="000000"/>
                </a:solidFill>
                <a:latin typeface="Open Sans"/>
                <a:ea typeface="Open Sans"/>
                <a:cs typeface="Open Sans"/>
              </a:rPr>
              <a:t> </a:t>
            </a:r>
            <a:r>
              <a:rPr lang="en-US" sz="3600" spc="313" dirty="0" err="1">
                <a:solidFill>
                  <a:srgbClr val="000000"/>
                </a:solidFill>
                <a:latin typeface="Open Sans"/>
                <a:ea typeface="Open Sans"/>
                <a:cs typeface="Open Sans"/>
              </a:rPr>
              <a:t>omdat</a:t>
            </a:r>
            <a:r>
              <a:rPr lang="en-US" sz="3600" spc="313" dirty="0">
                <a:solidFill>
                  <a:srgbClr val="000000"/>
                </a:solidFill>
                <a:latin typeface="Open Sans"/>
                <a:ea typeface="Open Sans"/>
                <a:cs typeface="Open Sans"/>
              </a:rPr>
              <a:t> er op </a:t>
            </a:r>
            <a:r>
              <a:rPr lang="en-US" sz="3600" spc="313" dirty="0" err="1">
                <a:solidFill>
                  <a:srgbClr val="000000"/>
                </a:solidFill>
                <a:latin typeface="Open Sans"/>
                <a:ea typeface="Open Sans"/>
                <a:cs typeface="Open Sans"/>
              </a:rPr>
              <a:t>deze</a:t>
            </a:r>
            <a:r>
              <a:rPr lang="en-US" sz="3600" spc="313" dirty="0">
                <a:solidFill>
                  <a:srgbClr val="000000"/>
                </a:solidFill>
                <a:latin typeface="Open Sans"/>
                <a:ea typeface="Open Sans"/>
                <a:cs typeface="Open Sans"/>
              </a:rPr>
              <a:t> </a:t>
            </a:r>
            <a:r>
              <a:rPr lang="en-US" sz="3600" spc="313" dirty="0" err="1">
                <a:solidFill>
                  <a:srgbClr val="000000"/>
                </a:solidFill>
                <a:latin typeface="Open Sans"/>
                <a:ea typeface="Open Sans"/>
                <a:cs typeface="Open Sans"/>
              </a:rPr>
              <a:t>manier</a:t>
            </a:r>
            <a:r>
              <a:rPr lang="en-US" sz="3600" spc="313" dirty="0">
                <a:solidFill>
                  <a:srgbClr val="000000"/>
                </a:solidFill>
                <a:latin typeface="Open Sans"/>
                <a:ea typeface="Open Sans"/>
                <a:cs typeface="Open Sans"/>
              </a:rPr>
              <a:t> </a:t>
            </a:r>
            <a:r>
              <a:rPr lang="en-US" sz="3600" spc="313" dirty="0" err="1">
                <a:solidFill>
                  <a:srgbClr val="000000"/>
                </a:solidFill>
                <a:latin typeface="Open Sans"/>
                <a:ea typeface="Open Sans"/>
                <a:cs typeface="Open Sans"/>
              </a:rPr>
              <a:t>geen</a:t>
            </a:r>
            <a:r>
              <a:rPr lang="en-US" sz="3600" spc="313" dirty="0">
                <a:solidFill>
                  <a:srgbClr val="000000"/>
                </a:solidFill>
                <a:latin typeface="Open Sans"/>
                <a:ea typeface="Open Sans"/>
                <a:cs typeface="Open Sans"/>
              </a:rPr>
              <a:t> </a:t>
            </a:r>
            <a:r>
              <a:rPr lang="en-US" sz="3600" spc="313" dirty="0" err="1">
                <a:solidFill>
                  <a:srgbClr val="000000"/>
                </a:solidFill>
                <a:latin typeface="Open Sans"/>
                <a:ea typeface="Open Sans"/>
                <a:cs typeface="Open Sans"/>
              </a:rPr>
              <a:t>begeleider</a:t>
            </a:r>
            <a:r>
              <a:rPr lang="en-US" sz="3600" spc="313" dirty="0">
                <a:solidFill>
                  <a:srgbClr val="000000"/>
                </a:solidFill>
                <a:latin typeface="Open Sans"/>
                <a:ea typeface="Open Sans"/>
                <a:cs typeface="Open Sans"/>
              </a:rPr>
              <a:t> </a:t>
            </a:r>
            <a:r>
              <a:rPr lang="en-US" sz="3600" spc="313" dirty="0" err="1">
                <a:solidFill>
                  <a:srgbClr val="000000"/>
                </a:solidFill>
                <a:latin typeface="Open Sans"/>
                <a:ea typeface="Open Sans"/>
                <a:cs typeface="Open Sans"/>
              </a:rPr>
              <a:t>gekoppeld</a:t>
            </a:r>
            <a:r>
              <a:rPr lang="en-US" sz="3600" spc="313" dirty="0">
                <a:solidFill>
                  <a:srgbClr val="000000"/>
                </a:solidFill>
                <a:latin typeface="Open Sans"/>
                <a:ea typeface="Open Sans"/>
                <a:cs typeface="Open Sans"/>
              </a:rPr>
              <a:t> </a:t>
            </a:r>
            <a:r>
              <a:rPr lang="en-US" sz="3600" spc="313" dirty="0" err="1">
                <a:solidFill>
                  <a:srgbClr val="000000"/>
                </a:solidFill>
                <a:latin typeface="Open Sans"/>
                <a:ea typeface="Open Sans"/>
                <a:cs typeface="Open Sans"/>
              </a:rPr>
              <a:t>wordt</a:t>
            </a:r>
            <a:r>
              <a:rPr lang="en-US" sz="3600" spc="313" dirty="0">
                <a:solidFill>
                  <a:srgbClr val="000000"/>
                </a:solidFill>
                <a:latin typeface="Open Sans"/>
                <a:ea typeface="Open Sans"/>
                <a:cs typeface="Open Sans"/>
              </a:rPr>
              <a:t>.</a:t>
            </a:r>
          </a:p>
        </p:txBody>
      </p:sp>
    </p:spTree>
    <p:extLst>
      <p:ext uri="{BB962C8B-B14F-4D97-AF65-F5344CB8AC3E}">
        <p14:creationId xmlns:p14="http://schemas.microsoft.com/office/powerpoint/2010/main" val="8379832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20999"/>
          </a:blip>
          <a:srcRect t="7825" b="7825"/>
          <a:stretch>
            <a:fillRect/>
          </a:stretch>
        </p:blipFill>
        <p:spPr>
          <a:xfrm>
            <a:off x="0" y="0"/>
            <a:ext cx="18288000" cy="10287000"/>
          </a:xfrm>
          <a:prstGeom prst="rect">
            <a:avLst/>
          </a:prstGeom>
        </p:spPr>
      </p:pic>
      <p:grpSp>
        <p:nvGrpSpPr>
          <p:cNvPr id="3" name="Group 3"/>
          <p:cNvGrpSpPr>
            <a:grpSpLocks noChangeAspect="1"/>
          </p:cNvGrpSpPr>
          <p:nvPr/>
        </p:nvGrpSpPr>
        <p:grpSpPr>
          <a:xfrm rot="311580">
            <a:off x="7706160" y="1521761"/>
            <a:ext cx="11185981" cy="6416144"/>
            <a:chOff x="0" y="0"/>
            <a:chExt cx="7981950" cy="4578350"/>
          </a:xfrm>
        </p:grpSpPr>
        <p:sp>
          <p:nvSpPr>
            <p:cNvPr id="4" name="Freeform 4"/>
            <p:cNvSpPr/>
            <p:nvPr/>
          </p:nvSpPr>
          <p:spPr>
            <a:xfrm>
              <a:off x="765810" y="21590"/>
              <a:ext cx="6451600" cy="4326890"/>
            </a:xfrm>
            <a:custGeom>
              <a:avLst/>
              <a:gdLst/>
              <a:ahLst/>
              <a:cxnLst/>
              <a:rect l="l" t="t" r="r" b="b"/>
              <a:pathLst>
                <a:path w="6451600" h="432689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000000"/>
            </a:solidFill>
          </p:spPr>
          <p:txBody>
            <a:bodyPr/>
            <a:lstStyle/>
            <a:p>
              <a:endParaRPr lang="nl-NL"/>
            </a:p>
          </p:txBody>
        </p:sp>
        <p:sp>
          <p:nvSpPr>
            <p:cNvPr id="5" name="Freeform 5"/>
            <p:cNvSpPr/>
            <p:nvPr/>
          </p:nvSpPr>
          <p:spPr>
            <a:xfrm>
              <a:off x="0" y="0"/>
              <a:ext cx="7981950" cy="4542790"/>
            </a:xfrm>
            <a:custGeom>
              <a:avLst/>
              <a:gdLst/>
              <a:ahLst/>
              <a:cxnLst/>
              <a:rect l="l" t="t" r="r" b="b"/>
              <a:pathLst>
                <a:path w="7981950" h="454279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E9E9E9"/>
            </a:solidFill>
          </p:spPr>
          <p:txBody>
            <a:bodyPr/>
            <a:lstStyle/>
            <a:p>
              <a:endParaRPr lang="nl-NL"/>
            </a:p>
          </p:txBody>
        </p:sp>
        <p:sp>
          <p:nvSpPr>
            <p:cNvPr id="6" name="Freeform 6"/>
            <p:cNvSpPr/>
            <p:nvPr/>
          </p:nvSpPr>
          <p:spPr>
            <a:xfrm>
              <a:off x="3460750" y="4349750"/>
              <a:ext cx="1059180" cy="96520"/>
            </a:xfrm>
            <a:custGeom>
              <a:avLst/>
              <a:gdLst/>
              <a:ahLst/>
              <a:cxnLst/>
              <a:rect l="l" t="t" r="r" b="b"/>
              <a:pathLst>
                <a:path w="1059180" h="9652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CCCCCC"/>
            </a:solidFill>
          </p:spPr>
          <p:txBody>
            <a:bodyPr/>
            <a:lstStyle/>
            <a:p>
              <a:endParaRPr lang="nl-NL"/>
            </a:p>
          </p:txBody>
        </p:sp>
        <p:sp>
          <p:nvSpPr>
            <p:cNvPr id="7" name="Freeform 7"/>
            <p:cNvSpPr/>
            <p:nvPr/>
          </p:nvSpPr>
          <p:spPr>
            <a:xfrm>
              <a:off x="163830" y="4542790"/>
              <a:ext cx="7654290" cy="35560"/>
            </a:xfrm>
            <a:custGeom>
              <a:avLst/>
              <a:gdLst/>
              <a:ahLst/>
              <a:cxnLst/>
              <a:rect l="l" t="t" r="r" b="b"/>
              <a:pathLst>
                <a:path w="7654290" h="3556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CCCCCC"/>
            </a:solidFill>
          </p:spPr>
          <p:txBody>
            <a:bodyPr/>
            <a:lstStyle/>
            <a:p>
              <a:endParaRPr lang="nl-NL"/>
            </a:p>
          </p:txBody>
        </p:sp>
        <p:sp>
          <p:nvSpPr>
            <p:cNvPr id="8" name="Freeform 8"/>
            <p:cNvSpPr/>
            <p:nvPr/>
          </p:nvSpPr>
          <p:spPr>
            <a:xfrm>
              <a:off x="962660" y="276860"/>
              <a:ext cx="6055360" cy="3789680"/>
            </a:xfrm>
            <a:custGeom>
              <a:avLst/>
              <a:gdLst/>
              <a:ahLst/>
              <a:cxnLst/>
              <a:rect l="l" t="t" r="r" b="b"/>
              <a:pathLst>
                <a:path w="6055360" h="3789680">
                  <a:moveTo>
                    <a:pt x="0" y="0"/>
                  </a:moveTo>
                  <a:lnTo>
                    <a:pt x="6055360" y="0"/>
                  </a:lnTo>
                  <a:lnTo>
                    <a:pt x="6055360" y="3789680"/>
                  </a:lnTo>
                  <a:lnTo>
                    <a:pt x="0" y="3789680"/>
                  </a:lnTo>
                  <a:close/>
                </a:path>
              </a:pathLst>
            </a:custGeom>
            <a:blipFill>
              <a:blip r:embed="rId4"/>
              <a:stretch>
                <a:fillRect l="-9091" r="-27741"/>
              </a:stretch>
            </a:blipFill>
          </p:spPr>
          <p:txBody>
            <a:bodyPr/>
            <a:lstStyle/>
            <a:p>
              <a:endParaRPr lang="nl-NL"/>
            </a:p>
          </p:txBody>
        </p:sp>
      </p:grpSp>
      <p:sp>
        <p:nvSpPr>
          <p:cNvPr id="9" name="TextBox 9"/>
          <p:cNvSpPr txBox="1"/>
          <p:nvPr/>
        </p:nvSpPr>
        <p:spPr>
          <a:xfrm>
            <a:off x="791764" y="6060806"/>
            <a:ext cx="7162801" cy="3100721"/>
          </a:xfrm>
          <a:prstGeom prst="rect">
            <a:avLst/>
          </a:prstGeom>
        </p:spPr>
        <p:txBody>
          <a:bodyPr wrap="square" lIns="0" tIns="0" rIns="0" bIns="0" rtlCol="0" anchor="t">
            <a:spAutoFit/>
          </a:bodyPr>
          <a:lstStyle/>
          <a:p>
            <a:pPr>
              <a:lnSpc>
                <a:spcPts val="6209"/>
              </a:lnSpc>
              <a:spcBef>
                <a:spcPct val="0"/>
              </a:spcBef>
            </a:pPr>
            <a:r>
              <a:rPr lang="en-US" sz="3600" spc="440" err="1">
                <a:solidFill>
                  <a:srgbClr val="000000"/>
                </a:solidFill>
                <a:latin typeface="Open Sans" panose="020B0606030504020204" pitchFamily="34" charset="0"/>
                <a:ea typeface="Open Sans" panose="020B0606030504020204" pitchFamily="34" charset="0"/>
                <a:cs typeface="Open Sans" panose="020B0606030504020204" pitchFamily="34" charset="0"/>
              </a:rPr>
              <a:t>Programmaboekje</a:t>
            </a:r>
            <a:r>
              <a:rPr lang="en-US" sz="3600" spc="440">
                <a:solidFill>
                  <a:srgbClr val="000000"/>
                </a:solidFill>
                <a:latin typeface="Open Sans" panose="020B0606030504020204" pitchFamily="34" charset="0"/>
                <a:ea typeface="Open Sans" panose="020B0606030504020204" pitchFamily="34" charset="0"/>
                <a:cs typeface="Open Sans" panose="020B0606030504020204" pitchFamily="34" charset="0"/>
              </a:rPr>
              <a:t> en </a:t>
            </a:r>
            <a:r>
              <a:rPr lang="en-US" sz="3600" spc="440" err="1">
                <a:solidFill>
                  <a:srgbClr val="000000"/>
                </a:solidFill>
                <a:latin typeface="Open Sans" panose="020B0606030504020204" pitchFamily="34" charset="0"/>
                <a:ea typeface="Open Sans" panose="020B0606030504020204" pitchFamily="34" charset="0"/>
                <a:cs typeface="Open Sans" panose="020B0606030504020204" pitchFamily="34" charset="0"/>
              </a:rPr>
              <a:t>overig</a:t>
            </a:r>
            <a:r>
              <a:rPr lang="en-US" sz="3600" spc="440">
                <a:solidFill>
                  <a:srgbClr val="000000"/>
                </a:solidFill>
                <a:latin typeface="Open Sans" panose="020B0606030504020204" pitchFamily="34" charset="0"/>
                <a:ea typeface="Open Sans" panose="020B0606030504020204" pitchFamily="34" charset="0"/>
                <a:cs typeface="Open Sans" panose="020B0606030504020204" pitchFamily="34" charset="0"/>
              </a:rPr>
              <a:t> OSR </a:t>
            </a:r>
            <a:r>
              <a:rPr lang="en-US" sz="3600" spc="440" err="1">
                <a:solidFill>
                  <a:srgbClr val="000000"/>
                </a:solidFill>
                <a:latin typeface="Open Sans" panose="020B0606030504020204" pitchFamily="34" charset="0"/>
                <a:ea typeface="Open Sans" panose="020B0606030504020204" pitchFamily="34" charset="0"/>
                <a:cs typeface="Open Sans" panose="020B0606030504020204" pitchFamily="34" charset="0"/>
              </a:rPr>
              <a:t>materiaal</a:t>
            </a:r>
            <a:r>
              <a:rPr lang="en-US" sz="3600" spc="440">
                <a:solidFill>
                  <a:srgbClr val="000000"/>
                </a:solidFill>
                <a:latin typeface="Open Sans" panose="020B0606030504020204" pitchFamily="34" charset="0"/>
                <a:ea typeface="Open Sans" panose="020B0606030504020204" pitchFamily="34" charset="0"/>
                <a:cs typeface="Open Sans" panose="020B0606030504020204" pitchFamily="34" charset="0"/>
              </a:rPr>
              <a:t> </a:t>
            </a:r>
          </a:p>
          <a:p>
            <a:pPr>
              <a:lnSpc>
                <a:spcPts val="6209"/>
              </a:lnSpc>
              <a:spcBef>
                <a:spcPct val="0"/>
              </a:spcBef>
            </a:pPr>
            <a:r>
              <a:rPr lang="en-US" sz="3600" spc="440">
                <a:solidFill>
                  <a:srgbClr val="000000"/>
                </a:solidFill>
                <a:latin typeface="Open Sans" panose="020B0606030504020204" pitchFamily="34" charset="0"/>
                <a:ea typeface="Open Sans" panose="020B0606030504020204" pitchFamily="34" charset="0"/>
                <a:cs typeface="Open Sans" panose="020B0606030504020204" pitchFamily="34" charset="0"/>
              </a:rPr>
              <a:t>is </a:t>
            </a:r>
            <a:r>
              <a:rPr lang="en-US" sz="3600" spc="440" err="1">
                <a:solidFill>
                  <a:srgbClr val="000000"/>
                </a:solidFill>
                <a:latin typeface="Open Sans" panose="020B0606030504020204" pitchFamily="34" charset="0"/>
                <a:ea typeface="Open Sans" panose="020B0606030504020204" pitchFamily="34" charset="0"/>
                <a:cs typeface="Open Sans" panose="020B0606030504020204" pitchFamily="34" charset="0"/>
              </a:rPr>
              <a:t>te</a:t>
            </a:r>
            <a:r>
              <a:rPr lang="en-US" sz="3600" spc="440">
                <a:solidFill>
                  <a:srgbClr val="000000"/>
                </a:solidFill>
                <a:latin typeface="Open Sans" panose="020B0606030504020204" pitchFamily="34" charset="0"/>
                <a:ea typeface="Open Sans" panose="020B0606030504020204" pitchFamily="34" charset="0"/>
                <a:cs typeface="Open Sans" panose="020B0606030504020204" pitchFamily="34" charset="0"/>
              </a:rPr>
              <a:t> </a:t>
            </a:r>
            <a:r>
              <a:rPr lang="en-US" sz="3600" spc="440" err="1">
                <a:solidFill>
                  <a:srgbClr val="000000"/>
                </a:solidFill>
                <a:latin typeface="Open Sans" panose="020B0606030504020204" pitchFamily="34" charset="0"/>
                <a:ea typeface="Open Sans" panose="020B0606030504020204" pitchFamily="34" charset="0"/>
                <a:cs typeface="Open Sans" panose="020B0606030504020204" pitchFamily="34" charset="0"/>
              </a:rPr>
              <a:t>vinden</a:t>
            </a:r>
            <a:r>
              <a:rPr lang="en-US" sz="3600" spc="440">
                <a:solidFill>
                  <a:srgbClr val="000000"/>
                </a:solidFill>
                <a:latin typeface="Open Sans" panose="020B0606030504020204" pitchFamily="34" charset="0"/>
                <a:ea typeface="Open Sans" panose="020B0606030504020204" pitchFamily="34" charset="0"/>
                <a:cs typeface="Open Sans" panose="020B0606030504020204" pitchFamily="34" charset="0"/>
              </a:rPr>
              <a:t> op </a:t>
            </a:r>
            <a:r>
              <a:rPr lang="en-US" sz="3600" spc="440">
                <a:solidFill>
                  <a:srgbClr val="000000"/>
                </a:solidFill>
                <a:latin typeface="Open Sans" panose="020B0606030504020204" pitchFamily="34" charset="0"/>
                <a:ea typeface="Open Sans" panose="020B0606030504020204" pitchFamily="34" charset="0"/>
                <a:cs typeface="Open Sans" panose="020B0606030504020204" pitchFamily="34" charset="0"/>
                <a:hlinkClick r:id="rId5"/>
              </a:rPr>
              <a:t>www.osr.nu </a:t>
            </a:r>
            <a:endParaRPr lang="en-US" sz="3600" spc="44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itel 13">
            <a:extLst>
              <a:ext uri="{FF2B5EF4-FFF2-40B4-BE49-F238E27FC236}">
                <a16:creationId xmlns:a16="http://schemas.microsoft.com/office/drawing/2014/main" id="{80E87CF5-CB1C-1D16-1E32-927770596F48}"/>
              </a:ext>
            </a:extLst>
          </p:cNvPr>
          <p:cNvSpPr>
            <a:spLocks noGrp="1"/>
          </p:cNvSpPr>
          <p:nvPr>
            <p:ph type="title"/>
          </p:nvPr>
        </p:nvSpPr>
        <p:spPr/>
        <p:txBody>
          <a:bodyPr/>
          <a:lstStyle/>
          <a:p>
            <a:r>
              <a:rPr lang="nl-NL"/>
              <a:t>Programmaboekje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458789-AC64-BF09-24E2-9B59D544E4FA}"/>
              </a:ext>
            </a:extLst>
          </p:cNvPr>
          <p:cNvSpPr>
            <a:spLocks noGrp="1"/>
          </p:cNvSpPr>
          <p:nvPr>
            <p:ph type="title"/>
          </p:nvPr>
        </p:nvSpPr>
        <p:spPr/>
        <p:txBody>
          <a:bodyPr>
            <a:normAutofit/>
          </a:bodyPr>
          <a:lstStyle/>
          <a:p>
            <a:r>
              <a:rPr lang="nl-NL" dirty="0">
                <a:latin typeface="Open Sans Bold"/>
                <a:ea typeface="Open Sans Bold"/>
                <a:cs typeface="Open Sans Bold"/>
              </a:rPr>
              <a:t>Beoordeling</a:t>
            </a:r>
            <a:endParaRPr lang="en-US" dirty="0"/>
          </a:p>
        </p:txBody>
      </p:sp>
      <p:sp>
        <p:nvSpPr>
          <p:cNvPr id="3" name="Tijdelijke aanduiding voor inhoud 2">
            <a:extLst>
              <a:ext uri="{FF2B5EF4-FFF2-40B4-BE49-F238E27FC236}">
                <a16:creationId xmlns:a16="http://schemas.microsoft.com/office/drawing/2014/main" id="{66A0D1C4-BFB8-8BFD-5609-7C1BB326B5B6}"/>
              </a:ext>
            </a:extLst>
          </p:cNvPr>
          <p:cNvSpPr>
            <a:spLocks noGrp="1"/>
          </p:cNvSpPr>
          <p:nvPr>
            <p:ph idx="1"/>
          </p:nvPr>
        </p:nvSpPr>
        <p:spPr/>
        <p:txBody>
          <a:bodyPr vert="horz" lIns="91440" tIns="45720" rIns="91440" bIns="45720" rtlCol="0" anchor="t">
            <a:normAutofit fontScale="70000" lnSpcReduction="20000"/>
          </a:bodyPr>
          <a:lstStyle/>
          <a:p>
            <a:pPr marL="690880" lvl="1" indent="-345440">
              <a:lnSpc>
                <a:spcPts val="4416"/>
              </a:lnSpc>
              <a:buFont typeface="Arial"/>
              <a:buChar char="•"/>
            </a:pPr>
            <a:r>
              <a:rPr lang="en-US" sz="3000" spc="313">
                <a:solidFill>
                  <a:srgbClr val="000000"/>
                </a:solidFill>
                <a:latin typeface="Open Sans"/>
                <a:ea typeface="Open Sans"/>
                <a:cs typeface="Open Sans"/>
              </a:rPr>
              <a:t>De rode </a:t>
            </a:r>
            <a:r>
              <a:rPr lang="en-US" sz="3000" spc="313" err="1">
                <a:solidFill>
                  <a:srgbClr val="000000"/>
                </a:solidFill>
                <a:latin typeface="Open Sans"/>
                <a:ea typeface="Open Sans"/>
                <a:cs typeface="Open Sans"/>
              </a:rPr>
              <a:t>draad</a:t>
            </a:r>
            <a:r>
              <a:rPr lang="en-US" sz="3000" spc="313">
                <a:solidFill>
                  <a:srgbClr val="000000"/>
                </a:solidFill>
                <a:latin typeface="Open Sans"/>
                <a:ea typeface="Open Sans"/>
                <a:cs typeface="Open Sans"/>
              </a:rPr>
              <a:t> in het </a:t>
            </a:r>
            <a:r>
              <a:rPr lang="en-US" sz="3000" spc="313" err="1">
                <a:solidFill>
                  <a:srgbClr val="000000"/>
                </a:solidFill>
                <a:latin typeface="Open Sans"/>
                <a:ea typeface="Open Sans"/>
                <a:cs typeface="Open Sans"/>
              </a:rPr>
              <a:t>werkplekleren</a:t>
            </a:r>
            <a:r>
              <a:rPr lang="en-US" sz="3000" spc="313">
                <a:solidFill>
                  <a:srgbClr val="000000"/>
                </a:solidFill>
                <a:latin typeface="Open Sans"/>
                <a:ea typeface="Open Sans"/>
                <a:cs typeface="Open Sans"/>
              </a:rPr>
              <a:t> is je </a:t>
            </a:r>
            <a:r>
              <a:rPr lang="en-US" sz="3000" spc="313" err="1">
                <a:solidFill>
                  <a:srgbClr val="000000"/>
                </a:solidFill>
                <a:latin typeface="Open Sans"/>
                <a:ea typeface="Open Sans"/>
                <a:cs typeface="Open Sans"/>
              </a:rPr>
              <a:t>ontwikkeling</a:t>
            </a:r>
            <a:r>
              <a:rPr lang="en-US" sz="3000" spc="313">
                <a:solidFill>
                  <a:srgbClr val="000000"/>
                </a:solidFill>
                <a:latin typeface="Open Sans"/>
                <a:ea typeface="Open Sans"/>
                <a:cs typeface="Open Sans"/>
              </a:rPr>
              <a:t> </a:t>
            </a:r>
            <a:r>
              <a:rPr lang="en-US" sz="3000" spc="313" err="1">
                <a:solidFill>
                  <a:srgbClr val="000000"/>
                </a:solidFill>
                <a:latin typeface="Open Sans"/>
                <a:ea typeface="Open Sans"/>
                <a:cs typeface="Open Sans"/>
              </a:rPr>
              <a:t>als</a:t>
            </a:r>
            <a:r>
              <a:rPr lang="en-US" sz="3000" spc="313">
                <a:solidFill>
                  <a:srgbClr val="000000"/>
                </a:solidFill>
                <a:latin typeface="Open Sans"/>
                <a:ea typeface="Open Sans"/>
                <a:cs typeface="Open Sans"/>
              </a:rPr>
              <a:t> </a:t>
            </a:r>
            <a:r>
              <a:rPr lang="en-US" sz="3000" spc="313" err="1">
                <a:solidFill>
                  <a:srgbClr val="000000"/>
                </a:solidFill>
                <a:latin typeface="Open Sans"/>
                <a:ea typeface="Open Sans"/>
                <a:cs typeface="Open Sans"/>
              </a:rPr>
              <a:t>ambitieuze</a:t>
            </a:r>
            <a:r>
              <a:rPr lang="en-US" sz="3000" spc="313">
                <a:solidFill>
                  <a:srgbClr val="000000"/>
                </a:solidFill>
                <a:latin typeface="Open Sans"/>
                <a:ea typeface="Open Sans"/>
                <a:cs typeface="Open Sans"/>
              </a:rPr>
              <a:t> </a:t>
            </a:r>
            <a:r>
              <a:rPr lang="en-US" sz="3000" spc="313" err="1">
                <a:solidFill>
                  <a:srgbClr val="000000"/>
                </a:solidFill>
                <a:latin typeface="Open Sans"/>
                <a:ea typeface="Open Sans"/>
                <a:cs typeface="Open Sans"/>
              </a:rPr>
              <a:t>en</a:t>
            </a:r>
            <a:r>
              <a:rPr lang="en-US" sz="3000" spc="313">
                <a:solidFill>
                  <a:srgbClr val="000000"/>
                </a:solidFill>
                <a:latin typeface="Open Sans"/>
                <a:ea typeface="Open Sans"/>
                <a:cs typeface="Open Sans"/>
              </a:rPr>
              <a:t> </a:t>
            </a:r>
            <a:r>
              <a:rPr lang="en-US" sz="3000" spc="313" err="1">
                <a:solidFill>
                  <a:srgbClr val="000000"/>
                </a:solidFill>
                <a:latin typeface="Open Sans"/>
                <a:ea typeface="Open Sans"/>
                <a:cs typeface="Open Sans"/>
              </a:rPr>
              <a:t>goed</a:t>
            </a:r>
            <a:r>
              <a:rPr lang="en-US" sz="3000" spc="313">
                <a:solidFill>
                  <a:srgbClr val="000000"/>
                </a:solidFill>
                <a:latin typeface="Open Sans"/>
                <a:ea typeface="Open Sans"/>
                <a:cs typeface="Open Sans"/>
              </a:rPr>
              <a:t> </a:t>
            </a:r>
            <a:r>
              <a:rPr lang="en-US" sz="3000" spc="313" err="1">
                <a:solidFill>
                  <a:srgbClr val="000000"/>
                </a:solidFill>
                <a:latin typeface="Open Sans"/>
                <a:ea typeface="Open Sans"/>
                <a:cs typeface="Open Sans"/>
              </a:rPr>
              <a:t>opgeleide</a:t>
            </a:r>
            <a:r>
              <a:rPr lang="en-US" sz="3000" spc="313">
                <a:solidFill>
                  <a:srgbClr val="000000"/>
                </a:solidFill>
                <a:latin typeface="Open Sans"/>
                <a:ea typeface="Open Sans"/>
                <a:cs typeface="Open Sans"/>
              </a:rPr>
              <a:t> </a:t>
            </a:r>
            <a:r>
              <a:rPr lang="en-US" sz="3000" spc="313" err="1">
                <a:solidFill>
                  <a:srgbClr val="000000"/>
                </a:solidFill>
                <a:latin typeface="Open Sans"/>
                <a:ea typeface="Open Sans"/>
                <a:cs typeface="Open Sans"/>
              </a:rPr>
              <a:t>onderwijsprofessional</a:t>
            </a:r>
            <a:r>
              <a:rPr lang="en-US" sz="3000" spc="313">
                <a:solidFill>
                  <a:srgbClr val="000000"/>
                </a:solidFill>
                <a:latin typeface="Open Sans"/>
                <a:ea typeface="Open Sans"/>
                <a:cs typeface="Open Sans"/>
              </a:rPr>
              <a:t>, die je </a:t>
            </a:r>
            <a:r>
              <a:rPr lang="en-US" sz="3000" spc="313" err="1">
                <a:solidFill>
                  <a:srgbClr val="000000"/>
                </a:solidFill>
                <a:latin typeface="Open Sans"/>
                <a:ea typeface="Open Sans"/>
                <a:cs typeface="Open Sans"/>
              </a:rPr>
              <a:t>aantoont</a:t>
            </a:r>
            <a:r>
              <a:rPr lang="en-US" sz="3000" spc="313">
                <a:solidFill>
                  <a:srgbClr val="000000"/>
                </a:solidFill>
                <a:latin typeface="Open Sans"/>
                <a:ea typeface="Open Sans"/>
                <a:cs typeface="Open Sans"/>
              </a:rPr>
              <a:t> met je </a:t>
            </a:r>
            <a:r>
              <a:rPr lang="en-US" sz="3000" spc="313" err="1">
                <a:solidFill>
                  <a:srgbClr val="000000"/>
                </a:solidFill>
                <a:latin typeface="Open Sans"/>
                <a:ea typeface="Open Sans"/>
                <a:cs typeface="Open Sans"/>
              </a:rPr>
              <a:t>aantoont</a:t>
            </a:r>
            <a:r>
              <a:rPr lang="en-US" sz="3000" spc="313">
                <a:solidFill>
                  <a:srgbClr val="000000"/>
                </a:solidFill>
                <a:latin typeface="Open Sans"/>
                <a:ea typeface="Open Sans"/>
                <a:cs typeface="Open Sans"/>
              </a:rPr>
              <a:t> met </a:t>
            </a:r>
            <a:r>
              <a:rPr lang="en-US" sz="3000" spc="313" err="1">
                <a:solidFill>
                  <a:srgbClr val="000000"/>
                </a:solidFill>
                <a:latin typeface="Open Sans"/>
                <a:ea typeface="Open Sans"/>
                <a:cs typeface="Open Sans"/>
              </a:rPr>
              <a:t>een</a:t>
            </a:r>
            <a:r>
              <a:rPr lang="en-US" sz="3000" spc="313">
                <a:solidFill>
                  <a:srgbClr val="000000"/>
                </a:solidFill>
                <a:latin typeface="Open Sans"/>
                <a:ea typeface="Open Sans"/>
                <a:cs typeface="Open Sans"/>
              </a:rPr>
              <a:t> </a:t>
            </a:r>
            <a:r>
              <a:rPr lang="en-US" sz="3000" spc="313" err="1">
                <a:solidFill>
                  <a:srgbClr val="000000"/>
                </a:solidFill>
                <a:latin typeface="Open Sans"/>
                <a:ea typeface="Open Sans"/>
                <a:cs typeface="Open Sans"/>
              </a:rPr>
              <a:t>eindproduct</a:t>
            </a:r>
            <a:r>
              <a:rPr lang="en-US" sz="3000" spc="313">
                <a:solidFill>
                  <a:srgbClr val="000000"/>
                </a:solidFill>
                <a:latin typeface="Open Sans"/>
                <a:ea typeface="Open Sans"/>
                <a:cs typeface="Open Sans"/>
              </a:rPr>
              <a:t>:</a:t>
            </a:r>
          </a:p>
          <a:p>
            <a:pPr marL="1148080" lvl="2" indent="-345440">
              <a:lnSpc>
                <a:spcPts val="4416"/>
              </a:lnSpc>
              <a:buFont typeface="Wingdings"/>
              <a:buChar char="§"/>
            </a:pPr>
            <a:r>
              <a:rPr lang="en-US" sz="2600" spc="313">
                <a:latin typeface="Open Sans"/>
                <a:ea typeface="Open Sans"/>
                <a:cs typeface="Open Sans"/>
              </a:rPr>
              <a:t>HR: </a:t>
            </a:r>
            <a:r>
              <a:rPr lang="en-US" sz="2600" spc="313" err="1">
                <a:latin typeface="Open Sans"/>
                <a:ea typeface="Open Sans"/>
                <a:cs typeface="Open Sans"/>
              </a:rPr>
              <a:t>groeidossier</a:t>
            </a:r>
            <a:r>
              <a:rPr lang="en-US" sz="2600" spc="313">
                <a:latin typeface="Open Sans"/>
                <a:ea typeface="Open Sans"/>
                <a:cs typeface="Open Sans"/>
              </a:rPr>
              <a:t> op Brightspace</a:t>
            </a:r>
          </a:p>
          <a:p>
            <a:pPr marL="1148080" lvl="2" indent="-345440">
              <a:lnSpc>
                <a:spcPts val="4416"/>
              </a:lnSpc>
              <a:buFont typeface="Wingdings"/>
              <a:buChar char="§"/>
            </a:pPr>
            <a:r>
              <a:rPr lang="en-US" sz="2600" spc="313">
                <a:latin typeface="Open Sans"/>
                <a:ea typeface="Open Sans"/>
                <a:cs typeface="Open Sans"/>
              </a:rPr>
              <a:t>HALO: </a:t>
            </a:r>
            <a:r>
              <a:rPr lang="en-US" sz="2600" spc="313" err="1">
                <a:latin typeface="Open Sans"/>
                <a:ea typeface="Open Sans"/>
                <a:cs typeface="Open Sans"/>
              </a:rPr>
              <a:t>digitaal</a:t>
            </a:r>
            <a:r>
              <a:rPr lang="en-US" sz="2600" spc="313">
                <a:latin typeface="Open Sans"/>
                <a:ea typeface="Open Sans"/>
                <a:cs typeface="Open Sans"/>
              </a:rPr>
              <a:t> </a:t>
            </a:r>
            <a:r>
              <a:rPr lang="en-US" sz="2600" spc="313" err="1">
                <a:latin typeface="Open Sans"/>
                <a:ea typeface="Open Sans"/>
                <a:cs typeface="Open Sans"/>
              </a:rPr>
              <a:t>stagedossier</a:t>
            </a:r>
            <a:r>
              <a:rPr lang="en-US" sz="2600" spc="313">
                <a:latin typeface="Open Sans"/>
                <a:ea typeface="Open Sans"/>
                <a:cs typeface="Open Sans"/>
              </a:rPr>
              <a:t> in On Stage</a:t>
            </a:r>
          </a:p>
          <a:p>
            <a:pPr marL="1148080" lvl="2" indent="-345440">
              <a:lnSpc>
                <a:spcPts val="4416"/>
              </a:lnSpc>
              <a:buFont typeface="Wingdings"/>
              <a:buChar char="§"/>
            </a:pPr>
            <a:r>
              <a:rPr lang="en-US" sz="2600" spc="313">
                <a:solidFill>
                  <a:srgbClr val="000000"/>
                </a:solidFill>
                <a:latin typeface="Open Sans"/>
                <a:ea typeface="Open Sans"/>
                <a:cs typeface="Open Sans"/>
              </a:rPr>
              <a:t>CODARTS: Portfolio met </a:t>
            </a:r>
            <a:r>
              <a:rPr lang="en-US" sz="2600" spc="313" err="1">
                <a:solidFill>
                  <a:srgbClr val="000000"/>
                </a:solidFill>
                <a:latin typeface="Open Sans"/>
                <a:ea typeface="Open Sans"/>
                <a:cs typeface="Open Sans"/>
              </a:rPr>
              <a:t>o.a.</a:t>
            </a:r>
            <a:r>
              <a:rPr lang="en-US" sz="2600" spc="313">
                <a:solidFill>
                  <a:srgbClr val="000000"/>
                </a:solidFill>
                <a:latin typeface="Open Sans"/>
                <a:ea typeface="Open Sans"/>
                <a:cs typeface="Open Sans"/>
              </a:rPr>
              <a:t> </a:t>
            </a:r>
            <a:r>
              <a:rPr lang="en-US" sz="2600" spc="313" err="1">
                <a:solidFill>
                  <a:srgbClr val="000000"/>
                </a:solidFill>
                <a:latin typeface="Open Sans"/>
                <a:ea typeface="Open Sans"/>
                <a:cs typeface="Open Sans"/>
              </a:rPr>
              <a:t>logboek</a:t>
            </a:r>
            <a:r>
              <a:rPr lang="en-US" sz="2600" spc="313">
                <a:solidFill>
                  <a:srgbClr val="000000"/>
                </a:solidFill>
                <a:latin typeface="Open Sans"/>
                <a:ea typeface="Open Sans"/>
                <a:cs typeface="Open Sans"/>
              </a:rPr>
              <a:t>, </a:t>
            </a:r>
            <a:r>
              <a:rPr lang="en-US" sz="2600" spc="313" err="1">
                <a:solidFill>
                  <a:srgbClr val="000000"/>
                </a:solidFill>
                <a:latin typeface="Open Sans"/>
                <a:ea typeface="Open Sans"/>
                <a:cs typeface="Open Sans"/>
              </a:rPr>
              <a:t>lesontwerp</a:t>
            </a:r>
            <a:r>
              <a:rPr lang="en-US" sz="2600" spc="313">
                <a:solidFill>
                  <a:srgbClr val="000000"/>
                </a:solidFill>
                <a:latin typeface="Open Sans"/>
                <a:ea typeface="Open Sans"/>
                <a:cs typeface="Open Sans"/>
              </a:rPr>
              <a:t>, </a:t>
            </a:r>
            <a:r>
              <a:rPr lang="en-US" sz="2600" spc="313" err="1">
                <a:solidFill>
                  <a:srgbClr val="000000"/>
                </a:solidFill>
                <a:latin typeface="Open Sans"/>
                <a:ea typeface="Open Sans"/>
                <a:cs typeface="Open Sans"/>
              </a:rPr>
              <a:t>observatie</a:t>
            </a:r>
            <a:r>
              <a:rPr lang="en-US" sz="2600" spc="313">
                <a:solidFill>
                  <a:srgbClr val="000000"/>
                </a:solidFill>
                <a:latin typeface="Open Sans"/>
                <a:ea typeface="Open Sans"/>
                <a:cs typeface="Open Sans"/>
              </a:rPr>
              <a:t> </a:t>
            </a:r>
            <a:r>
              <a:rPr lang="en-US" sz="2600" spc="313" err="1">
                <a:solidFill>
                  <a:srgbClr val="000000"/>
                </a:solidFill>
                <a:latin typeface="Open Sans"/>
                <a:ea typeface="Open Sans"/>
                <a:cs typeface="Open Sans"/>
              </a:rPr>
              <a:t>en</a:t>
            </a:r>
            <a:r>
              <a:rPr lang="en-US" sz="2600" spc="313">
                <a:solidFill>
                  <a:srgbClr val="000000"/>
                </a:solidFill>
                <a:latin typeface="Open Sans"/>
                <a:ea typeface="Open Sans"/>
                <a:cs typeface="Open Sans"/>
              </a:rPr>
              <a:t> </a:t>
            </a:r>
            <a:r>
              <a:rPr lang="en-US" sz="2600" spc="313" err="1">
                <a:solidFill>
                  <a:srgbClr val="000000"/>
                </a:solidFill>
                <a:latin typeface="Open Sans"/>
                <a:ea typeface="Open Sans"/>
                <a:cs typeface="Open Sans"/>
              </a:rPr>
              <a:t>reflectie</a:t>
            </a:r>
            <a:r>
              <a:rPr lang="en-US" sz="2600" spc="313">
                <a:solidFill>
                  <a:srgbClr val="000000"/>
                </a:solidFill>
                <a:latin typeface="Open Sans"/>
                <a:ea typeface="Open Sans"/>
                <a:cs typeface="Open Sans"/>
              </a:rPr>
              <a:t>.</a:t>
            </a:r>
            <a:endParaRPr lang="en-US" sz="2600" spc="313">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148080" lvl="2" indent="-345440">
              <a:lnSpc>
                <a:spcPts val="4416"/>
              </a:lnSpc>
              <a:buFont typeface="Wingdings"/>
              <a:buChar char="§"/>
            </a:pPr>
            <a:r>
              <a:rPr lang="en-US" sz="2600" spc="313">
                <a:solidFill>
                  <a:srgbClr val="000000"/>
                </a:solidFill>
                <a:latin typeface="Open Sans"/>
                <a:ea typeface="Open Sans"/>
                <a:cs typeface="Open Sans"/>
              </a:rPr>
              <a:t>ICLON: </a:t>
            </a:r>
            <a:r>
              <a:rPr lang="en-US" sz="2600" spc="313" err="1">
                <a:solidFill>
                  <a:srgbClr val="000000"/>
                </a:solidFill>
                <a:latin typeface="Open Sans"/>
                <a:ea typeface="Open Sans"/>
                <a:cs typeface="Open Sans"/>
              </a:rPr>
              <a:t>Eindverslag</a:t>
            </a:r>
            <a:r>
              <a:rPr lang="en-US" sz="2600" spc="313">
                <a:solidFill>
                  <a:srgbClr val="000000"/>
                </a:solidFill>
                <a:latin typeface="Open Sans"/>
                <a:ea typeface="Open Sans"/>
                <a:cs typeface="Open Sans"/>
              </a:rPr>
              <a:t> op Brightspace met </a:t>
            </a:r>
            <a:r>
              <a:rPr lang="en-US" sz="2600" spc="313" err="1">
                <a:solidFill>
                  <a:srgbClr val="000000"/>
                </a:solidFill>
                <a:latin typeface="Open Sans"/>
                <a:ea typeface="Open Sans"/>
                <a:cs typeface="Open Sans"/>
              </a:rPr>
              <a:t>o.a.</a:t>
            </a:r>
            <a:r>
              <a:rPr lang="en-US" sz="2600" spc="313">
                <a:solidFill>
                  <a:srgbClr val="000000"/>
                </a:solidFill>
                <a:latin typeface="Open Sans"/>
                <a:ea typeface="Open Sans"/>
                <a:cs typeface="Open Sans"/>
              </a:rPr>
              <a:t> 360-graden-feedback, </a:t>
            </a:r>
            <a:r>
              <a:rPr lang="en-US" sz="2600" spc="313" err="1">
                <a:solidFill>
                  <a:srgbClr val="000000"/>
                </a:solidFill>
                <a:latin typeface="Open Sans"/>
                <a:ea typeface="Open Sans"/>
                <a:cs typeface="Open Sans"/>
              </a:rPr>
              <a:t>opdrachten</a:t>
            </a:r>
            <a:r>
              <a:rPr lang="en-US" sz="2600" spc="313">
                <a:solidFill>
                  <a:srgbClr val="000000"/>
                </a:solidFill>
                <a:latin typeface="Open Sans"/>
                <a:ea typeface="Open Sans"/>
                <a:cs typeface="Open Sans"/>
              </a:rPr>
              <a:t>, </a:t>
            </a:r>
            <a:r>
              <a:rPr lang="en-US" sz="2600" spc="313" err="1">
                <a:solidFill>
                  <a:srgbClr val="000000"/>
                </a:solidFill>
                <a:latin typeface="Open Sans"/>
                <a:ea typeface="Open Sans"/>
                <a:cs typeface="Open Sans"/>
              </a:rPr>
              <a:t>reflectie</a:t>
            </a:r>
            <a:r>
              <a:rPr lang="en-US" sz="2600" spc="313">
                <a:solidFill>
                  <a:srgbClr val="000000"/>
                </a:solidFill>
                <a:latin typeface="Open Sans"/>
                <a:ea typeface="Open Sans"/>
                <a:cs typeface="Open Sans"/>
              </a:rPr>
              <a:t> </a:t>
            </a:r>
            <a:r>
              <a:rPr lang="en-US" sz="2600" spc="313" err="1">
                <a:solidFill>
                  <a:srgbClr val="000000"/>
                </a:solidFill>
                <a:latin typeface="Open Sans"/>
                <a:ea typeface="Open Sans"/>
                <a:cs typeface="Open Sans"/>
              </a:rPr>
              <a:t>etc</a:t>
            </a:r>
            <a:r>
              <a:rPr lang="en-US" sz="2600" spc="313">
                <a:solidFill>
                  <a:srgbClr val="000000"/>
                </a:solidFill>
                <a:latin typeface="Open Sans"/>
                <a:ea typeface="Open Sans"/>
                <a:cs typeface="Open Sans"/>
              </a:rPr>
              <a:t>,</a:t>
            </a:r>
            <a:endParaRPr lang="en-US" sz="2600" spc="313">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90880" lvl="1" indent="-345440">
              <a:lnSpc>
                <a:spcPts val="4416"/>
              </a:lnSpc>
              <a:buFont typeface="Arial"/>
              <a:buChar char="•"/>
            </a:pPr>
            <a:r>
              <a:rPr lang="en-US" sz="3000" spc="313" err="1">
                <a:solidFill>
                  <a:srgbClr val="000000"/>
                </a:solidFill>
                <a:latin typeface="Open Sans"/>
                <a:ea typeface="Open Sans"/>
                <a:cs typeface="Open Sans"/>
              </a:rPr>
              <a:t>Voorwaardelijk</a:t>
            </a:r>
            <a:r>
              <a:rPr lang="en-US" sz="3000" spc="313">
                <a:solidFill>
                  <a:srgbClr val="000000"/>
                </a:solidFill>
                <a:latin typeface="Open Sans"/>
                <a:ea typeface="Open Sans"/>
                <a:cs typeface="Open Sans"/>
              </a:rPr>
              <a:t> </a:t>
            </a:r>
            <a:r>
              <a:rPr lang="en-US" sz="3000" spc="313" err="1">
                <a:solidFill>
                  <a:srgbClr val="000000"/>
                </a:solidFill>
                <a:latin typeface="Open Sans"/>
                <a:ea typeface="Open Sans"/>
                <a:cs typeface="Open Sans"/>
              </a:rPr>
              <a:t>voor</a:t>
            </a:r>
            <a:r>
              <a:rPr lang="en-US" sz="3000" spc="313">
                <a:solidFill>
                  <a:srgbClr val="000000"/>
                </a:solidFill>
                <a:latin typeface="Open Sans"/>
                <a:ea typeface="Open Sans"/>
                <a:cs typeface="Open Sans"/>
              </a:rPr>
              <a:t> je </a:t>
            </a:r>
            <a:r>
              <a:rPr lang="en-US" sz="3000" spc="313" err="1">
                <a:solidFill>
                  <a:srgbClr val="000000"/>
                </a:solidFill>
                <a:latin typeface="Open Sans"/>
                <a:ea typeface="Open Sans"/>
                <a:cs typeface="Open Sans"/>
              </a:rPr>
              <a:t>ontwikkeling</a:t>
            </a:r>
            <a:r>
              <a:rPr lang="en-US" sz="3000" spc="313">
                <a:solidFill>
                  <a:srgbClr val="000000"/>
                </a:solidFill>
                <a:latin typeface="Open Sans"/>
                <a:ea typeface="Open Sans"/>
                <a:cs typeface="Open Sans"/>
              </a:rPr>
              <a:t> is je </a:t>
            </a:r>
            <a:r>
              <a:rPr lang="en-US" sz="3000" spc="313" err="1">
                <a:solidFill>
                  <a:srgbClr val="000000"/>
                </a:solidFill>
                <a:latin typeface="Open Sans"/>
                <a:ea typeface="Open Sans"/>
                <a:cs typeface="Open Sans"/>
              </a:rPr>
              <a:t>aanwezigheid</a:t>
            </a:r>
            <a:r>
              <a:rPr lang="en-US" sz="3000" spc="313">
                <a:solidFill>
                  <a:srgbClr val="000000"/>
                </a:solidFill>
                <a:latin typeface="Open Sans"/>
                <a:ea typeface="Open Sans"/>
                <a:cs typeface="Open Sans"/>
              </a:rPr>
              <a:t> op je stage </a:t>
            </a:r>
            <a:r>
              <a:rPr lang="en-US" sz="3000" spc="313" err="1">
                <a:solidFill>
                  <a:srgbClr val="000000"/>
                </a:solidFill>
                <a:latin typeface="Open Sans"/>
                <a:ea typeface="Open Sans"/>
                <a:cs typeface="Open Sans"/>
              </a:rPr>
              <a:t>en</a:t>
            </a:r>
            <a:r>
              <a:rPr lang="en-US" sz="3000" spc="313">
                <a:solidFill>
                  <a:srgbClr val="000000"/>
                </a:solidFill>
                <a:latin typeface="Open Sans"/>
                <a:ea typeface="Open Sans"/>
                <a:cs typeface="Open Sans"/>
              </a:rPr>
              <a:t> de </a:t>
            </a:r>
            <a:r>
              <a:rPr lang="en-US" sz="3000" spc="313" err="1">
                <a:solidFill>
                  <a:srgbClr val="000000"/>
                </a:solidFill>
                <a:latin typeface="Open Sans"/>
                <a:ea typeface="Open Sans"/>
                <a:cs typeface="Open Sans"/>
              </a:rPr>
              <a:t>transfermomenten</a:t>
            </a:r>
            <a:r>
              <a:rPr lang="en-US" sz="3000" spc="313">
                <a:solidFill>
                  <a:srgbClr val="000000"/>
                </a:solidFill>
                <a:latin typeface="Open Sans"/>
                <a:ea typeface="Open Sans"/>
                <a:cs typeface="Open Sans"/>
              </a:rPr>
              <a:t>.</a:t>
            </a:r>
          </a:p>
          <a:p>
            <a:pPr>
              <a:lnSpc>
                <a:spcPts val="4416"/>
              </a:lnSpc>
            </a:pPr>
            <a:endParaRPr lang="en-US" sz="3000" spc="313">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90880" lvl="1" indent="-345440">
              <a:lnSpc>
                <a:spcPts val="4416"/>
              </a:lnSpc>
              <a:buFont typeface="Arial"/>
              <a:buChar char="•"/>
            </a:pPr>
            <a:r>
              <a:rPr lang="en-US" sz="3000" spc="313" err="1">
                <a:solidFill>
                  <a:srgbClr val="000000"/>
                </a:solidFill>
                <a:latin typeface="Open Sans"/>
                <a:ea typeface="Open Sans"/>
                <a:cs typeface="Open Sans"/>
              </a:rPr>
              <a:t>Aanwezigheid</a:t>
            </a:r>
            <a:r>
              <a:rPr lang="en-US" sz="3000" spc="313">
                <a:solidFill>
                  <a:srgbClr val="000000"/>
                </a:solidFill>
                <a:latin typeface="Open Sans"/>
                <a:ea typeface="Open Sans"/>
                <a:cs typeface="Open Sans"/>
              </a:rPr>
              <a:t> </a:t>
            </a:r>
            <a:r>
              <a:rPr lang="en-US" sz="3000" spc="313" err="1">
                <a:solidFill>
                  <a:srgbClr val="000000"/>
                </a:solidFill>
                <a:latin typeface="Open Sans"/>
                <a:ea typeface="Open Sans"/>
                <a:cs typeface="Open Sans"/>
              </a:rPr>
              <a:t>bij</a:t>
            </a:r>
            <a:r>
              <a:rPr lang="en-US" sz="3000" spc="313">
                <a:solidFill>
                  <a:srgbClr val="000000"/>
                </a:solidFill>
                <a:latin typeface="Open Sans"/>
                <a:ea typeface="Open Sans"/>
                <a:cs typeface="Open Sans"/>
              </a:rPr>
              <a:t> de </a:t>
            </a:r>
            <a:r>
              <a:rPr lang="en-US" sz="3000" spc="313" err="1">
                <a:solidFill>
                  <a:srgbClr val="000000"/>
                </a:solidFill>
                <a:latin typeface="Open Sans"/>
                <a:ea typeface="Open Sans"/>
                <a:cs typeface="Open Sans"/>
              </a:rPr>
              <a:t>transferdagen</a:t>
            </a:r>
            <a:r>
              <a:rPr lang="en-US" sz="3000" spc="313">
                <a:solidFill>
                  <a:srgbClr val="000000"/>
                </a:solidFill>
                <a:latin typeface="Open Sans"/>
                <a:ea typeface="Open Sans"/>
                <a:cs typeface="Open Sans"/>
              </a:rPr>
              <a:t> </a:t>
            </a:r>
            <a:r>
              <a:rPr lang="en-US" sz="3000" spc="313" err="1">
                <a:solidFill>
                  <a:srgbClr val="000000"/>
                </a:solidFill>
                <a:latin typeface="Open Sans"/>
                <a:ea typeface="Open Sans"/>
                <a:cs typeface="Open Sans"/>
              </a:rPr>
              <a:t>draagt</a:t>
            </a:r>
            <a:r>
              <a:rPr lang="en-US" sz="3000" spc="313">
                <a:solidFill>
                  <a:srgbClr val="000000"/>
                </a:solidFill>
                <a:latin typeface="Open Sans"/>
                <a:ea typeface="Open Sans"/>
                <a:cs typeface="Open Sans"/>
              </a:rPr>
              <a:t> </a:t>
            </a:r>
            <a:r>
              <a:rPr lang="en-US" sz="3000" spc="313" err="1">
                <a:solidFill>
                  <a:srgbClr val="000000"/>
                </a:solidFill>
                <a:latin typeface="Open Sans"/>
                <a:ea typeface="Open Sans"/>
                <a:cs typeface="Open Sans"/>
              </a:rPr>
              <a:t>bij</a:t>
            </a:r>
            <a:r>
              <a:rPr lang="en-US" sz="3000" spc="313">
                <a:solidFill>
                  <a:srgbClr val="000000"/>
                </a:solidFill>
                <a:latin typeface="Open Sans"/>
                <a:ea typeface="Open Sans"/>
                <a:cs typeface="Open Sans"/>
              </a:rPr>
              <a:t> </a:t>
            </a:r>
            <a:r>
              <a:rPr lang="en-US" sz="3000" spc="313" err="1">
                <a:solidFill>
                  <a:srgbClr val="000000"/>
                </a:solidFill>
                <a:latin typeface="Open Sans"/>
                <a:ea typeface="Open Sans"/>
                <a:cs typeface="Open Sans"/>
              </a:rPr>
              <a:t>aan</a:t>
            </a:r>
            <a:r>
              <a:rPr lang="en-US" sz="3000" spc="313">
                <a:solidFill>
                  <a:srgbClr val="000000"/>
                </a:solidFill>
                <a:latin typeface="Open Sans"/>
                <a:ea typeface="Open Sans"/>
                <a:cs typeface="Open Sans"/>
              </a:rPr>
              <a:t> </a:t>
            </a:r>
            <a:r>
              <a:rPr lang="en-US" sz="3000" spc="313" err="1">
                <a:solidFill>
                  <a:srgbClr val="000000"/>
                </a:solidFill>
                <a:latin typeface="Open Sans"/>
                <a:ea typeface="Open Sans"/>
                <a:cs typeface="Open Sans"/>
              </a:rPr>
              <a:t>een</a:t>
            </a:r>
            <a:r>
              <a:rPr lang="en-US" sz="3000" spc="313">
                <a:solidFill>
                  <a:srgbClr val="000000"/>
                </a:solidFill>
                <a:latin typeface="Open Sans"/>
                <a:ea typeface="Open Sans"/>
                <a:cs typeface="Open Sans"/>
              </a:rPr>
              <a:t> </a:t>
            </a:r>
            <a:r>
              <a:rPr lang="en-US" sz="3000" spc="313" err="1">
                <a:solidFill>
                  <a:srgbClr val="000000"/>
                </a:solidFill>
                <a:latin typeface="Open Sans"/>
                <a:ea typeface="Open Sans"/>
                <a:cs typeface="Open Sans"/>
              </a:rPr>
              <a:t>kwalitatief</a:t>
            </a:r>
            <a:r>
              <a:rPr lang="en-US" sz="3000" spc="313">
                <a:solidFill>
                  <a:srgbClr val="000000"/>
                </a:solidFill>
                <a:latin typeface="Open Sans"/>
                <a:ea typeface="Open Sans"/>
                <a:cs typeface="Open Sans"/>
              </a:rPr>
              <a:t> </a:t>
            </a:r>
            <a:r>
              <a:rPr lang="en-US" sz="3000" spc="313" err="1">
                <a:solidFill>
                  <a:srgbClr val="000000"/>
                </a:solidFill>
                <a:latin typeface="Open Sans"/>
                <a:ea typeface="Open Sans"/>
                <a:cs typeface="Open Sans"/>
              </a:rPr>
              <a:t>goed</a:t>
            </a:r>
            <a:r>
              <a:rPr lang="en-US" sz="3000" spc="313">
                <a:solidFill>
                  <a:srgbClr val="000000"/>
                </a:solidFill>
                <a:latin typeface="Open Sans"/>
                <a:ea typeface="Open Sans"/>
                <a:cs typeface="Open Sans"/>
              </a:rPr>
              <a:t> </a:t>
            </a:r>
            <a:r>
              <a:rPr lang="en-US" sz="3000" spc="313" err="1">
                <a:solidFill>
                  <a:srgbClr val="000000"/>
                </a:solidFill>
                <a:latin typeface="Open Sans"/>
                <a:ea typeface="Open Sans"/>
                <a:cs typeface="Open Sans"/>
              </a:rPr>
              <a:t>eindproduct</a:t>
            </a:r>
            <a:r>
              <a:rPr lang="en-US" sz="3000" spc="313">
                <a:solidFill>
                  <a:srgbClr val="000000"/>
                </a:solidFill>
                <a:latin typeface="Open Sans"/>
                <a:ea typeface="Open Sans"/>
                <a:cs typeface="Open Sans"/>
              </a:rPr>
              <a:t>!</a:t>
            </a:r>
          </a:p>
          <a:p>
            <a:pPr>
              <a:lnSpc>
                <a:spcPts val="4416"/>
              </a:lnSpc>
            </a:pPr>
            <a:endParaRPr lang="en-US" sz="3000" spc="313">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321194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grpSp>
        <p:nvGrpSpPr>
          <p:cNvPr id="10" name="Group 10"/>
          <p:cNvGrpSpPr/>
          <p:nvPr/>
        </p:nvGrpSpPr>
        <p:grpSpPr>
          <a:xfrm>
            <a:off x="8788145" y="1997918"/>
            <a:ext cx="1164616" cy="1910409"/>
            <a:chOff x="0" y="0"/>
            <a:chExt cx="1451520" cy="2381040"/>
          </a:xfrm>
        </p:grpSpPr>
        <p:sp>
          <p:nvSpPr>
            <p:cNvPr id="11" name="Freeform 11"/>
            <p:cNvSpPr/>
            <p:nvPr/>
          </p:nvSpPr>
          <p:spPr>
            <a:xfrm>
              <a:off x="0" y="-19812"/>
              <a:ext cx="1474216" cy="2444877"/>
            </a:xfrm>
            <a:custGeom>
              <a:avLst/>
              <a:gdLst/>
              <a:ahLst/>
              <a:cxnLst/>
              <a:rect l="l" t="t" r="r" b="b"/>
              <a:pathLst>
                <a:path w="1474216" h="2444877">
                  <a:moveTo>
                    <a:pt x="1394587" y="1366393"/>
                  </a:moveTo>
                  <a:lnTo>
                    <a:pt x="395351" y="2365883"/>
                  </a:lnTo>
                  <a:cubicBezTo>
                    <a:pt x="315849" y="2444877"/>
                    <a:pt x="186944" y="2444877"/>
                    <a:pt x="107315" y="2365883"/>
                  </a:cubicBezTo>
                  <a:lnTo>
                    <a:pt x="0" y="2258441"/>
                  </a:lnTo>
                  <a:lnTo>
                    <a:pt x="891286" y="1366393"/>
                  </a:lnTo>
                  <a:cubicBezTo>
                    <a:pt x="970788" y="1286891"/>
                    <a:pt x="970788" y="1157859"/>
                    <a:pt x="891286" y="1078357"/>
                  </a:cubicBezTo>
                  <a:lnTo>
                    <a:pt x="0" y="186944"/>
                  </a:lnTo>
                  <a:lnTo>
                    <a:pt x="107442" y="79502"/>
                  </a:lnTo>
                  <a:cubicBezTo>
                    <a:pt x="186944" y="0"/>
                    <a:pt x="315849" y="0"/>
                    <a:pt x="395478" y="79502"/>
                  </a:cubicBezTo>
                  <a:lnTo>
                    <a:pt x="1394714" y="1078357"/>
                  </a:lnTo>
                  <a:cubicBezTo>
                    <a:pt x="1474216" y="1157859"/>
                    <a:pt x="1474216" y="1286891"/>
                    <a:pt x="1394714" y="1366393"/>
                  </a:cubicBezTo>
                  <a:close/>
                </a:path>
              </a:pathLst>
            </a:custGeom>
            <a:solidFill>
              <a:srgbClr val="1C5739"/>
            </a:solidFill>
          </p:spPr>
          <p:txBody>
            <a:bodyPr/>
            <a:lstStyle/>
            <a:p>
              <a:endParaRPr lang="nl-NL"/>
            </a:p>
          </p:txBody>
        </p:sp>
      </p:grpSp>
      <p:grpSp>
        <p:nvGrpSpPr>
          <p:cNvPr id="12" name="Group 12"/>
          <p:cNvGrpSpPr/>
          <p:nvPr/>
        </p:nvGrpSpPr>
        <p:grpSpPr>
          <a:xfrm>
            <a:off x="8928523" y="2650704"/>
            <a:ext cx="325815" cy="605415"/>
            <a:chOff x="0" y="0"/>
            <a:chExt cx="406080" cy="754560"/>
          </a:xfrm>
        </p:grpSpPr>
        <p:sp>
          <p:nvSpPr>
            <p:cNvPr id="13" name="Freeform 13"/>
            <p:cNvSpPr/>
            <p:nvPr/>
          </p:nvSpPr>
          <p:spPr>
            <a:xfrm>
              <a:off x="0" y="-32385"/>
              <a:ext cx="446659" cy="842137"/>
            </a:xfrm>
            <a:custGeom>
              <a:avLst/>
              <a:gdLst/>
              <a:ahLst/>
              <a:cxnLst/>
              <a:rect l="l" t="t" r="r" b="b"/>
              <a:pathLst>
                <a:path w="446659" h="842137">
                  <a:moveTo>
                    <a:pt x="350393" y="246126"/>
                  </a:moveTo>
                  <a:lnTo>
                    <a:pt x="165354" y="60960"/>
                  </a:lnTo>
                  <a:cubicBezTo>
                    <a:pt x="104394" y="0"/>
                    <a:pt x="0" y="42926"/>
                    <a:pt x="0" y="129413"/>
                  </a:cubicBezTo>
                  <a:lnTo>
                    <a:pt x="0" y="712724"/>
                  </a:lnTo>
                  <a:cubicBezTo>
                    <a:pt x="0" y="799211"/>
                    <a:pt x="104394" y="842137"/>
                    <a:pt x="165354" y="781177"/>
                  </a:cubicBezTo>
                  <a:lnTo>
                    <a:pt x="350393" y="596138"/>
                  </a:lnTo>
                  <a:cubicBezTo>
                    <a:pt x="446659" y="499237"/>
                    <a:pt x="446659" y="342519"/>
                    <a:pt x="350393" y="246126"/>
                  </a:cubicBezTo>
                  <a:close/>
                </a:path>
              </a:pathLst>
            </a:custGeom>
            <a:solidFill>
              <a:srgbClr val="1C5739"/>
            </a:solidFill>
          </p:spPr>
          <p:txBody>
            <a:bodyPr/>
            <a:lstStyle/>
            <a:p>
              <a:endParaRPr lang="nl-NL"/>
            </a:p>
          </p:txBody>
        </p:sp>
      </p:grpSp>
      <p:grpSp>
        <p:nvGrpSpPr>
          <p:cNvPr id="14" name="Group 14"/>
          <p:cNvGrpSpPr/>
          <p:nvPr/>
        </p:nvGrpSpPr>
        <p:grpSpPr>
          <a:xfrm>
            <a:off x="9398200" y="2147971"/>
            <a:ext cx="7394563" cy="1537801"/>
            <a:chOff x="0" y="0"/>
            <a:chExt cx="9216221" cy="1916640"/>
          </a:xfrm>
        </p:grpSpPr>
        <p:sp>
          <p:nvSpPr>
            <p:cNvPr id="15" name="Freeform 15"/>
            <p:cNvSpPr/>
            <p:nvPr/>
          </p:nvSpPr>
          <p:spPr>
            <a:xfrm>
              <a:off x="0" y="0"/>
              <a:ext cx="9273132" cy="1963166"/>
            </a:xfrm>
            <a:custGeom>
              <a:avLst/>
              <a:gdLst/>
              <a:ahLst/>
              <a:cxnLst/>
              <a:rect l="l" t="t" r="r" b="b"/>
              <a:pathLst>
                <a:path w="9273132" h="1963166">
                  <a:moveTo>
                    <a:pt x="8079784" y="0"/>
                  </a:moveTo>
                  <a:lnTo>
                    <a:pt x="0" y="0"/>
                  </a:lnTo>
                  <a:lnTo>
                    <a:pt x="1047094" y="837565"/>
                  </a:lnTo>
                  <a:cubicBezTo>
                    <a:pt x="1096457" y="877062"/>
                    <a:pt x="1121853" y="929386"/>
                    <a:pt x="1121853" y="981583"/>
                  </a:cubicBezTo>
                  <a:cubicBezTo>
                    <a:pt x="1121853" y="1033780"/>
                    <a:pt x="1097251" y="1085596"/>
                    <a:pt x="1047094" y="1125601"/>
                  </a:cubicBezTo>
                  <a:lnTo>
                    <a:pt x="794" y="1963166"/>
                  </a:lnTo>
                  <a:lnTo>
                    <a:pt x="8079150" y="1963166"/>
                  </a:lnTo>
                  <a:lnTo>
                    <a:pt x="9273132" y="981583"/>
                  </a:lnTo>
                  <a:lnTo>
                    <a:pt x="8079784" y="0"/>
                  </a:lnTo>
                  <a:close/>
                </a:path>
              </a:pathLst>
            </a:custGeom>
            <a:solidFill>
              <a:srgbClr val="1C5739"/>
            </a:solidFill>
          </p:spPr>
          <p:txBody>
            <a:bodyPr/>
            <a:lstStyle/>
            <a:p>
              <a:endParaRPr lang="nl-NL"/>
            </a:p>
          </p:txBody>
        </p:sp>
      </p:grpSp>
      <p:grpSp>
        <p:nvGrpSpPr>
          <p:cNvPr id="16" name="Group 16"/>
          <p:cNvGrpSpPr/>
          <p:nvPr/>
        </p:nvGrpSpPr>
        <p:grpSpPr>
          <a:xfrm>
            <a:off x="12241554" y="3885797"/>
            <a:ext cx="1165193" cy="1910409"/>
            <a:chOff x="0" y="0"/>
            <a:chExt cx="1452240" cy="2381040"/>
          </a:xfrm>
        </p:grpSpPr>
        <p:sp>
          <p:nvSpPr>
            <p:cNvPr id="17" name="Freeform 17"/>
            <p:cNvSpPr/>
            <p:nvPr/>
          </p:nvSpPr>
          <p:spPr>
            <a:xfrm>
              <a:off x="-19685" y="-19812"/>
              <a:ext cx="1474216" cy="2444877"/>
            </a:xfrm>
            <a:custGeom>
              <a:avLst/>
              <a:gdLst/>
              <a:ahLst/>
              <a:cxnLst/>
              <a:rect l="l" t="t" r="r" b="b"/>
              <a:pathLst>
                <a:path w="1474216" h="2444877">
                  <a:moveTo>
                    <a:pt x="78994" y="1078484"/>
                  </a:moveTo>
                  <a:lnTo>
                    <a:pt x="1078611" y="78994"/>
                  </a:lnTo>
                  <a:cubicBezTo>
                    <a:pt x="1158240" y="0"/>
                    <a:pt x="1287145" y="0"/>
                    <a:pt x="1366774" y="78994"/>
                  </a:cubicBezTo>
                  <a:lnTo>
                    <a:pt x="1474216" y="186436"/>
                  </a:lnTo>
                  <a:lnTo>
                    <a:pt x="582549" y="1078484"/>
                  </a:lnTo>
                  <a:cubicBezTo>
                    <a:pt x="502920" y="1157986"/>
                    <a:pt x="502920" y="1287018"/>
                    <a:pt x="582549" y="1366520"/>
                  </a:cubicBezTo>
                  <a:lnTo>
                    <a:pt x="1474216" y="2257933"/>
                  </a:lnTo>
                  <a:lnTo>
                    <a:pt x="1366774" y="2365375"/>
                  </a:lnTo>
                  <a:cubicBezTo>
                    <a:pt x="1287145" y="2444877"/>
                    <a:pt x="1158240" y="2444877"/>
                    <a:pt x="1078611" y="2365375"/>
                  </a:cubicBezTo>
                  <a:lnTo>
                    <a:pt x="78994" y="1366012"/>
                  </a:lnTo>
                  <a:cubicBezTo>
                    <a:pt x="0" y="1286510"/>
                    <a:pt x="0" y="1158113"/>
                    <a:pt x="78994" y="1078484"/>
                  </a:cubicBezTo>
                  <a:close/>
                </a:path>
              </a:pathLst>
            </a:custGeom>
            <a:solidFill>
              <a:srgbClr val="397D5A"/>
            </a:solidFill>
          </p:spPr>
          <p:txBody>
            <a:bodyPr/>
            <a:lstStyle/>
            <a:p>
              <a:endParaRPr lang="nl-NL"/>
            </a:p>
          </p:txBody>
        </p:sp>
      </p:grpSp>
      <p:grpSp>
        <p:nvGrpSpPr>
          <p:cNvPr id="18" name="Group 18"/>
          <p:cNvGrpSpPr/>
          <p:nvPr/>
        </p:nvGrpSpPr>
        <p:grpSpPr>
          <a:xfrm>
            <a:off x="12929001" y="4538583"/>
            <a:ext cx="325815" cy="605415"/>
            <a:chOff x="0" y="0"/>
            <a:chExt cx="406080" cy="754560"/>
          </a:xfrm>
        </p:grpSpPr>
        <p:sp>
          <p:nvSpPr>
            <p:cNvPr id="19" name="Freeform 19"/>
            <p:cNvSpPr/>
            <p:nvPr/>
          </p:nvSpPr>
          <p:spPr>
            <a:xfrm>
              <a:off x="-24257" y="-32385"/>
              <a:ext cx="447294" cy="842264"/>
            </a:xfrm>
            <a:custGeom>
              <a:avLst/>
              <a:gdLst/>
              <a:ahLst/>
              <a:cxnLst/>
              <a:rect l="l" t="t" r="r" b="b"/>
              <a:pathLst>
                <a:path w="447294" h="842264">
                  <a:moveTo>
                    <a:pt x="96901" y="596138"/>
                  </a:moveTo>
                  <a:lnTo>
                    <a:pt x="281940" y="781304"/>
                  </a:lnTo>
                  <a:cubicBezTo>
                    <a:pt x="342900" y="842264"/>
                    <a:pt x="447294" y="799338"/>
                    <a:pt x="447294" y="712851"/>
                  </a:cubicBezTo>
                  <a:lnTo>
                    <a:pt x="447294" y="129413"/>
                  </a:lnTo>
                  <a:cubicBezTo>
                    <a:pt x="447294" y="42926"/>
                    <a:pt x="342900" y="0"/>
                    <a:pt x="281940" y="60960"/>
                  </a:cubicBezTo>
                  <a:lnTo>
                    <a:pt x="96901" y="246126"/>
                  </a:lnTo>
                  <a:cubicBezTo>
                    <a:pt x="0" y="343027"/>
                    <a:pt x="0" y="499237"/>
                    <a:pt x="96901" y="596138"/>
                  </a:cubicBezTo>
                  <a:close/>
                </a:path>
              </a:pathLst>
            </a:custGeom>
            <a:solidFill>
              <a:srgbClr val="397D5A"/>
            </a:solidFill>
          </p:spPr>
          <p:txBody>
            <a:bodyPr/>
            <a:lstStyle/>
            <a:p>
              <a:endParaRPr lang="nl-NL"/>
            </a:p>
          </p:txBody>
        </p:sp>
      </p:grpSp>
      <p:grpSp>
        <p:nvGrpSpPr>
          <p:cNvPr id="20" name="Group 20"/>
          <p:cNvGrpSpPr/>
          <p:nvPr/>
        </p:nvGrpSpPr>
        <p:grpSpPr>
          <a:xfrm>
            <a:off x="6019800" y="4060727"/>
            <a:ext cx="6756800" cy="1537801"/>
            <a:chOff x="0" y="0"/>
            <a:chExt cx="8421346" cy="1916640"/>
          </a:xfrm>
        </p:grpSpPr>
        <p:sp>
          <p:nvSpPr>
            <p:cNvPr id="21" name="Freeform 21"/>
            <p:cNvSpPr/>
            <p:nvPr/>
          </p:nvSpPr>
          <p:spPr>
            <a:xfrm>
              <a:off x="0" y="0"/>
              <a:ext cx="8478806" cy="1963166"/>
            </a:xfrm>
            <a:custGeom>
              <a:avLst/>
              <a:gdLst/>
              <a:ahLst/>
              <a:cxnLst/>
              <a:rect l="l" t="t" r="r" b="b"/>
              <a:pathLst>
                <a:path w="8478806" h="1963166">
                  <a:moveTo>
                    <a:pt x="1103998" y="1963166"/>
                  </a:moveTo>
                  <a:lnTo>
                    <a:pt x="8478806" y="1963166"/>
                  </a:lnTo>
                  <a:lnTo>
                    <a:pt x="7530093" y="1125601"/>
                  </a:lnTo>
                  <a:cubicBezTo>
                    <a:pt x="7485005" y="1086104"/>
                    <a:pt x="7461809" y="1033780"/>
                    <a:pt x="7461809" y="981583"/>
                  </a:cubicBezTo>
                  <a:cubicBezTo>
                    <a:pt x="7461809" y="929386"/>
                    <a:pt x="7484425" y="877570"/>
                    <a:pt x="7530093" y="837565"/>
                  </a:cubicBezTo>
                  <a:lnTo>
                    <a:pt x="8478297" y="0"/>
                  </a:lnTo>
                  <a:lnTo>
                    <a:pt x="1103998" y="0"/>
                  </a:lnTo>
                  <a:lnTo>
                    <a:pt x="0" y="980948"/>
                  </a:lnTo>
                  <a:lnTo>
                    <a:pt x="1103998" y="1963039"/>
                  </a:lnTo>
                  <a:close/>
                </a:path>
              </a:pathLst>
            </a:custGeom>
            <a:solidFill>
              <a:srgbClr val="397D5A"/>
            </a:solidFill>
          </p:spPr>
          <p:txBody>
            <a:bodyPr/>
            <a:lstStyle/>
            <a:p>
              <a:endParaRPr lang="nl-NL"/>
            </a:p>
          </p:txBody>
        </p:sp>
      </p:grpSp>
      <p:grpSp>
        <p:nvGrpSpPr>
          <p:cNvPr id="22" name="Group 22"/>
          <p:cNvGrpSpPr/>
          <p:nvPr/>
        </p:nvGrpSpPr>
        <p:grpSpPr>
          <a:xfrm>
            <a:off x="8636224" y="6115369"/>
            <a:ext cx="1164616" cy="1910409"/>
            <a:chOff x="0" y="0"/>
            <a:chExt cx="1451520" cy="2381040"/>
          </a:xfrm>
        </p:grpSpPr>
        <p:sp>
          <p:nvSpPr>
            <p:cNvPr id="23" name="Freeform 23"/>
            <p:cNvSpPr/>
            <p:nvPr/>
          </p:nvSpPr>
          <p:spPr>
            <a:xfrm>
              <a:off x="0" y="-19812"/>
              <a:ext cx="1474216" cy="2444877"/>
            </a:xfrm>
            <a:custGeom>
              <a:avLst/>
              <a:gdLst/>
              <a:ahLst/>
              <a:cxnLst/>
              <a:rect l="l" t="t" r="r" b="b"/>
              <a:pathLst>
                <a:path w="1474216" h="2444877">
                  <a:moveTo>
                    <a:pt x="1394587" y="1366393"/>
                  </a:moveTo>
                  <a:lnTo>
                    <a:pt x="395351" y="2365883"/>
                  </a:lnTo>
                  <a:cubicBezTo>
                    <a:pt x="315849" y="2444877"/>
                    <a:pt x="186944" y="2444877"/>
                    <a:pt x="107315" y="2365883"/>
                  </a:cubicBezTo>
                  <a:lnTo>
                    <a:pt x="0" y="2258441"/>
                  </a:lnTo>
                  <a:lnTo>
                    <a:pt x="891286" y="1366393"/>
                  </a:lnTo>
                  <a:cubicBezTo>
                    <a:pt x="970788" y="1286891"/>
                    <a:pt x="970788" y="1157859"/>
                    <a:pt x="891286" y="1078357"/>
                  </a:cubicBezTo>
                  <a:lnTo>
                    <a:pt x="0" y="186944"/>
                  </a:lnTo>
                  <a:lnTo>
                    <a:pt x="107442" y="79502"/>
                  </a:lnTo>
                  <a:cubicBezTo>
                    <a:pt x="186944" y="0"/>
                    <a:pt x="315849" y="0"/>
                    <a:pt x="395478" y="79502"/>
                  </a:cubicBezTo>
                  <a:lnTo>
                    <a:pt x="1394714" y="1078357"/>
                  </a:lnTo>
                  <a:cubicBezTo>
                    <a:pt x="1474216" y="1157859"/>
                    <a:pt x="1474216" y="1286891"/>
                    <a:pt x="1394714" y="1366393"/>
                  </a:cubicBezTo>
                  <a:close/>
                </a:path>
              </a:pathLst>
            </a:custGeom>
            <a:solidFill>
              <a:srgbClr val="1C5739"/>
            </a:solidFill>
          </p:spPr>
          <p:txBody>
            <a:bodyPr/>
            <a:lstStyle/>
            <a:p>
              <a:endParaRPr lang="nl-NL"/>
            </a:p>
          </p:txBody>
        </p:sp>
      </p:grpSp>
      <p:grpSp>
        <p:nvGrpSpPr>
          <p:cNvPr id="24" name="Group 24"/>
          <p:cNvGrpSpPr/>
          <p:nvPr/>
        </p:nvGrpSpPr>
        <p:grpSpPr>
          <a:xfrm>
            <a:off x="8776602" y="6768155"/>
            <a:ext cx="325815" cy="605415"/>
            <a:chOff x="0" y="0"/>
            <a:chExt cx="406080" cy="754560"/>
          </a:xfrm>
        </p:grpSpPr>
        <p:sp>
          <p:nvSpPr>
            <p:cNvPr id="25" name="Freeform 25"/>
            <p:cNvSpPr/>
            <p:nvPr/>
          </p:nvSpPr>
          <p:spPr>
            <a:xfrm>
              <a:off x="0" y="-32385"/>
              <a:ext cx="446659" cy="842137"/>
            </a:xfrm>
            <a:custGeom>
              <a:avLst/>
              <a:gdLst/>
              <a:ahLst/>
              <a:cxnLst/>
              <a:rect l="l" t="t" r="r" b="b"/>
              <a:pathLst>
                <a:path w="446659" h="842137">
                  <a:moveTo>
                    <a:pt x="350393" y="246126"/>
                  </a:moveTo>
                  <a:lnTo>
                    <a:pt x="165354" y="60960"/>
                  </a:lnTo>
                  <a:cubicBezTo>
                    <a:pt x="104394" y="0"/>
                    <a:pt x="0" y="42926"/>
                    <a:pt x="0" y="129413"/>
                  </a:cubicBezTo>
                  <a:lnTo>
                    <a:pt x="0" y="712724"/>
                  </a:lnTo>
                  <a:cubicBezTo>
                    <a:pt x="0" y="799211"/>
                    <a:pt x="104394" y="842137"/>
                    <a:pt x="165354" y="781177"/>
                  </a:cubicBezTo>
                  <a:lnTo>
                    <a:pt x="350393" y="596138"/>
                  </a:lnTo>
                  <a:cubicBezTo>
                    <a:pt x="446659" y="499237"/>
                    <a:pt x="446659" y="342519"/>
                    <a:pt x="350393" y="246126"/>
                  </a:cubicBezTo>
                  <a:close/>
                </a:path>
              </a:pathLst>
            </a:custGeom>
            <a:solidFill>
              <a:srgbClr val="1C5739"/>
            </a:solidFill>
          </p:spPr>
          <p:txBody>
            <a:bodyPr/>
            <a:lstStyle/>
            <a:p>
              <a:endParaRPr lang="nl-NL"/>
            </a:p>
          </p:txBody>
        </p:sp>
      </p:grpSp>
      <p:grpSp>
        <p:nvGrpSpPr>
          <p:cNvPr id="26" name="Group 26"/>
          <p:cNvGrpSpPr/>
          <p:nvPr/>
        </p:nvGrpSpPr>
        <p:grpSpPr>
          <a:xfrm>
            <a:off x="9254338" y="6301673"/>
            <a:ext cx="5916664" cy="1537801"/>
            <a:chOff x="0" y="0"/>
            <a:chExt cx="7374240" cy="1916640"/>
          </a:xfrm>
        </p:grpSpPr>
        <p:sp>
          <p:nvSpPr>
            <p:cNvPr id="27" name="Freeform 27"/>
            <p:cNvSpPr/>
            <p:nvPr/>
          </p:nvSpPr>
          <p:spPr>
            <a:xfrm>
              <a:off x="0" y="0"/>
              <a:ext cx="7431151" cy="1963166"/>
            </a:xfrm>
            <a:custGeom>
              <a:avLst/>
              <a:gdLst/>
              <a:ahLst/>
              <a:cxnLst/>
              <a:rect l="l" t="t" r="r" b="b"/>
              <a:pathLst>
                <a:path w="7431151" h="1963166">
                  <a:moveTo>
                    <a:pt x="6464935" y="0"/>
                  </a:moveTo>
                  <a:lnTo>
                    <a:pt x="0" y="0"/>
                  </a:lnTo>
                  <a:lnTo>
                    <a:pt x="837819" y="837565"/>
                  </a:lnTo>
                  <a:cubicBezTo>
                    <a:pt x="877316" y="877062"/>
                    <a:pt x="897636" y="929386"/>
                    <a:pt x="897636" y="981583"/>
                  </a:cubicBezTo>
                  <a:cubicBezTo>
                    <a:pt x="897636" y="1033780"/>
                    <a:pt x="877951" y="1085596"/>
                    <a:pt x="837819" y="1125601"/>
                  </a:cubicBezTo>
                  <a:lnTo>
                    <a:pt x="635" y="1963166"/>
                  </a:lnTo>
                  <a:lnTo>
                    <a:pt x="6464427" y="1963166"/>
                  </a:lnTo>
                  <a:lnTo>
                    <a:pt x="7431151" y="981583"/>
                  </a:lnTo>
                  <a:lnTo>
                    <a:pt x="6464935" y="0"/>
                  </a:lnTo>
                  <a:close/>
                </a:path>
              </a:pathLst>
            </a:custGeom>
            <a:solidFill>
              <a:srgbClr val="1C5739"/>
            </a:solidFill>
          </p:spPr>
          <p:txBody>
            <a:bodyPr/>
            <a:lstStyle/>
            <a:p>
              <a:endParaRPr lang="nl-NL"/>
            </a:p>
          </p:txBody>
        </p:sp>
      </p:grpSp>
      <p:sp>
        <p:nvSpPr>
          <p:cNvPr id="35" name="TextBox 35"/>
          <p:cNvSpPr txBox="1"/>
          <p:nvPr/>
        </p:nvSpPr>
        <p:spPr>
          <a:xfrm>
            <a:off x="10482854" y="2282549"/>
            <a:ext cx="6523477" cy="1098423"/>
          </a:xfrm>
          <a:prstGeom prst="rect">
            <a:avLst/>
          </a:prstGeom>
        </p:spPr>
        <p:txBody>
          <a:bodyPr lIns="0" tIns="0" rIns="0" bIns="0" rtlCol="0" anchor="t">
            <a:spAutoFit/>
          </a:bodyPr>
          <a:lstStyle/>
          <a:p>
            <a:pPr>
              <a:lnSpc>
                <a:spcPts val="4415"/>
              </a:lnSpc>
            </a:pPr>
            <a:r>
              <a:rPr lang="en-US" sz="3199" spc="313">
                <a:solidFill>
                  <a:srgbClr val="FFFFFF"/>
                </a:solidFill>
                <a:latin typeface="Open Sauce"/>
              </a:rPr>
              <a:t>Kick-off </a:t>
            </a:r>
          </a:p>
          <a:p>
            <a:pPr marL="0" lvl="0" indent="0" algn="l">
              <a:lnSpc>
                <a:spcPts val="4415"/>
              </a:lnSpc>
              <a:spcBef>
                <a:spcPct val="0"/>
              </a:spcBef>
            </a:pPr>
            <a:r>
              <a:rPr lang="en-US" sz="3199" spc="313" err="1">
                <a:solidFill>
                  <a:srgbClr val="FFFFFF"/>
                </a:solidFill>
                <a:latin typeface="Open Sauce"/>
              </a:rPr>
              <a:t>Professioneel</a:t>
            </a:r>
            <a:r>
              <a:rPr lang="en-US" sz="3199" spc="313">
                <a:solidFill>
                  <a:srgbClr val="FFFFFF"/>
                </a:solidFill>
                <a:latin typeface="Open Sauce"/>
              </a:rPr>
              <a:t> </a:t>
            </a:r>
            <a:r>
              <a:rPr lang="en-US" sz="3199" spc="313" err="1">
                <a:solidFill>
                  <a:srgbClr val="FFFFFF"/>
                </a:solidFill>
                <a:latin typeface="Open Sauce"/>
              </a:rPr>
              <a:t>handelen</a:t>
            </a:r>
            <a:endParaRPr lang="en-US" sz="3199" spc="313">
              <a:solidFill>
                <a:srgbClr val="FFFFFF"/>
              </a:solidFill>
              <a:latin typeface="Open Sauce"/>
            </a:endParaRPr>
          </a:p>
        </p:txBody>
      </p:sp>
      <p:sp>
        <p:nvSpPr>
          <p:cNvPr id="37" name="TextBox 37"/>
          <p:cNvSpPr txBox="1"/>
          <p:nvPr/>
        </p:nvSpPr>
        <p:spPr>
          <a:xfrm>
            <a:off x="13406747" y="4369945"/>
            <a:ext cx="979531" cy="723660"/>
          </a:xfrm>
          <a:prstGeom prst="rect">
            <a:avLst/>
          </a:prstGeom>
        </p:spPr>
        <p:txBody>
          <a:bodyPr lIns="0" tIns="0" rIns="0" bIns="0" rtlCol="0" anchor="t">
            <a:spAutoFit/>
          </a:bodyPr>
          <a:lstStyle/>
          <a:p>
            <a:pPr marL="0" lvl="0" indent="0" algn="ctr">
              <a:lnSpc>
                <a:spcPts val="6047"/>
              </a:lnSpc>
              <a:spcBef>
                <a:spcPct val="0"/>
              </a:spcBef>
            </a:pPr>
            <a:r>
              <a:rPr lang="en-US" sz="4381" spc="429">
                <a:solidFill>
                  <a:srgbClr val="231F20"/>
                </a:solidFill>
                <a:latin typeface="Codec Pro ExtraBold"/>
              </a:rPr>
              <a:t>01 </a:t>
            </a:r>
          </a:p>
        </p:txBody>
      </p:sp>
      <p:sp>
        <p:nvSpPr>
          <p:cNvPr id="38" name="TextBox 38"/>
          <p:cNvSpPr txBox="1"/>
          <p:nvPr/>
        </p:nvSpPr>
        <p:spPr>
          <a:xfrm>
            <a:off x="7378980" y="6625280"/>
            <a:ext cx="979531" cy="723660"/>
          </a:xfrm>
          <a:prstGeom prst="rect">
            <a:avLst/>
          </a:prstGeom>
        </p:spPr>
        <p:txBody>
          <a:bodyPr lIns="0" tIns="0" rIns="0" bIns="0" rtlCol="0" anchor="t">
            <a:spAutoFit/>
          </a:bodyPr>
          <a:lstStyle/>
          <a:p>
            <a:pPr marL="0" lvl="0" indent="0" algn="ctr">
              <a:lnSpc>
                <a:spcPts val="6047"/>
              </a:lnSpc>
              <a:spcBef>
                <a:spcPct val="0"/>
              </a:spcBef>
            </a:pPr>
            <a:r>
              <a:rPr lang="en-US" sz="4381" spc="429">
                <a:solidFill>
                  <a:srgbClr val="231F20"/>
                </a:solidFill>
                <a:latin typeface="Codec Pro ExtraBold"/>
              </a:rPr>
              <a:t>02</a:t>
            </a:r>
          </a:p>
        </p:txBody>
      </p:sp>
      <p:sp>
        <p:nvSpPr>
          <p:cNvPr id="40" name="TextBox 40"/>
          <p:cNvSpPr txBox="1"/>
          <p:nvPr/>
        </p:nvSpPr>
        <p:spPr>
          <a:xfrm>
            <a:off x="6986496" y="4353880"/>
            <a:ext cx="6360569" cy="2187907"/>
          </a:xfrm>
          <a:prstGeom prst="rect">
            <a:avLst/>
          </a:prstGeom>
        </p:spPr>
        <p:txBody>
          <a:bodyPr lIns="0" tIns="0" rIns="0" bIns="0" rtlCol="0" anchor="t">
            <a:spAutoFit/>
          </a:bodyPr>
          <a:lstStyle/>
          <a:p>
            <a:pPr>
              <a:lnSpc>
                <a:spcPts val="4416"/>
              </a:lnSpc>
            </a:pPr>
            <a:r>
              <a:rPr lang="en-US" sz="3200" spc="313" dirty="0" err="1">
                <a:solidFill>
                  <a:srgbClr val="FFFFFF"/>
                </a:solidFill>
                <a:latin typeface="Open Sauce"/>
              </a:rPr>
              <a:t>Theorie</a:t>
            </a:r>
            <a:r>
              <a:rPr lang="en-US" sz="3200" spc="313" dirty="0">
                <a:solidFill>
                  <a:srgbClr val="FFFFFF"/>
                </a:solidFill>
                <a:latin typeface="Open Sauce"/>
              </a:rPr>
              <a:t> in de </a:t>
            </a:r>
            <a:r>
              <a:rPr lang="en-US" sz="3200" spc="313" dirty="0" err="1">
                <a:solidFill>
                  <a:srgbClr val="FFFFFF"/>
                </a:solidFill>
                <a:latin typeface="Open Sauce"/>
              </a:rPr>
              <a:t>praktijk</a:t>
            </a:r>
            <a:r>
              <a:rPr lang="en-US" sz="3200" spc="313" dirty="0">
                <a:solidFill>
                  <a:srgbClr val="FFFFFF"/>
                </a:solidFill>
                <a:latin typeface="Open Sauce"/>
              </a:rPr>
              <a:t>:</a:t>
            </a:r>
          </a:p>
          <a:p>
            <a:pPr>
              <a:lnSpc>
                <a:spcPts val="4416"/>
              </a:lnSpc>
            </a:pPr>
            <a:r>
              <a:rPr lang="en-US" sz="3200" spc="313" dirty="0">
                <a:solidFill>
                  <a:srgbClr val="FFFFFF"/>
                </a:solidFill>
                <a:latin typeface="Open Sauce"/>
              </a:rPr>
              <a:t>Ik </a:t>
            </a:r>
            <a:r>
              <a:rPr lang="en-US" sz="3200" spc="313" dirty="0" err="1">
                <a:solidFill>
                  <a:srgbClr val="FFFFFF"/>
                </a:solidFill>
                <a:latin typeface="Open Sauce"/>
              </a:rPr>
              <a:t>zie</a:t>
            </a:r>
            <a:r>
              <a:rPr lang="en-US" sz="3200" spc="313" dirty="0">
                <a:solidFill>
                  <a:srgbClr val="FFFFFF"/>
                </a:solidFill>
                <a:latin typeface="Open Sauce"/>
              </a:rPr>
              <a:t> het </a:t>
            </a:r>
            <a:r>
              <a:rPr lang="en-US" sz="3200" spc="313" dirty="0" err="1">
                <a:solidFill>
                  <a:srgbClr val="FFFFFF"/>
                </a:solidFill>
                <a:latin typeface="Open Sauce"/>
              </a:rPr>
              <a:t>voor</a:t>
            </a:r>
            <a:r>
              <a:rPr lang="en-US" sz="3200" spc="313" dirty="0">
                <a:solidFill>
                  <a:srgbClr val="FFFFFF"/>
                </a:solidFill>
                <a:latin typeface="Open Sauce"/>
              </a:rPr>
              <a:t> me!</a:t>
            </a:r>
          </a:p>
          <a:p>
            <a:pPr>
              <a:lnSpc>
                <a:spcPts val="4305"/>
              </a:lnSpc>
            </a:pPr>
            <a:endParaRPr lang="en-US" sz="3200" spc="313">
              <a:solidFill>
                <a:srgbClr val="FFFFFF"/>
              </a:solidFill>
              <a:latin typeface="Open Sauce"/>
            </a:endParaRPr>
          </a:p>
          <a:p>
            <a:pPr marL="0" lvl="0" indent="0" algn="l">
              <a:lnSpc>
                <a:spcPts val="4305"/>
              </a:lnSpc>
              <a:spcBef>
                <a:spcPct val="0"/>
              </a:spcBef>
            </a:pPr>
            <a:endParaRPr lang="en-US" sz="3200" spc="313">
              <a:solidFill>
                <a:srgbClr val="FFFFFF"/>
              </a:solidFill>
              <a:latin typeface="Open Sauce"/>
            </a:endParaRPr>
          </a:p>
        </p:txBody>
      </p:sp>
      <p:sp>
        <p:nvSpPr>
          <p:cNvPr id="41" name="TextBox 41"/>
          <p:cNvSpPr txBox="1"/>
          <p:nvPr/>
        </p:nvSpPr>
        <p:spPr>
          <a:xfrm>
            <a:off x="10145009" y="6513787"/>
            <a:ext cx="6523477" cy="1081771"/>
          </a:xfrm>
          <a:prstGeom prst="rect">
            <a:avLst/>
          </a:prstGeom>
        </p:spPr>
        <p:txBody>
          <a:bodyPr lIns="0" tIns="0" rIns="0" bIns="0" rtlCol="0" anchor="t">
            <a:spAutoFit/>
          </a:bodyPr>
          <a:lstStyle/>
          <a:p>
            <a:pPr>
              <a:lnSpc>
                <a:spcPts val="4415"/>
              </a:lnSpc>
            </a:pPr>
            <a:r>
              <a:rPr lang="en-US" sz="3199" spc="313" err="1">
                <a:solidFill>
                  <a:srgbClr val="FFFFFF"/>
                </a:solidFill>
                <a:latin typeface="Open Sauce"/>
              </a:rPr>
              <a:t>Intervisie</a:t>
            </a:r>
            <a:endParaRPr lang="en-US" sz="3199" spc="313">
              <a:solidFill>
                <a:srgbClr val="FFFFFF"/>
              </a:solidFill>
              <a:latin typeface="Open Sauce"/>
            </a:endParaRPr>
          </a:p>
          <a:p>
            <a:pPr>
              <a:lnSpc>
                <a:spcPts val="4415"/>
              </a:lnSpc>
            </a:pPr>
            <a:r>
              <a:rPr lang="en-US" sz="3199" spc="313">
                <a:solidFill>
                  <a:srgbClr val="FFFFFF"/>
                </a:solidFill>
                <a:latin typeface="Open Sauce"/>
              </a:rPr>
              <a:t>Door IO</a:t>
            </a:r>
          </a:p>
        </p:txBody>
      </p:sp>
      <p:sp>
        <p:nvSpPr>
          <p:cNvPr id="43" name="TextBox 43"/>
          <p:cNvSpPr txBox="1"/>
          <p:nvPr/>
        </p:nvSpPr>
        <p:spPr>
          <a:xfrm>
            <a:off x="1017195" y="6732243"/>
            <a:ext cx="6351844" cy="2657715"/>
          </a:xfrm>
          <a:prstGeom prst="rect">
            <a:avLst/>
          </a:prstGeom>
        </p:spPr>
        <p:txBody>
          <a:bodyPr wrap="square" lIns="0" tIns="0" rIns="0" bIns="0" rtlCol="0" anchor="t">
            <a:spAutoFit/>
          </a:bodyPr>
          <a:lstStyle/>
          <a:p>
            <a:pPr algn="ctr">
              <a:lnSpc>
                <a:spcPts val="4160"/>
              </a:lnSpc>
              <a:spcBef>
                <a:spcPct val="0"/>
              </a:spcBef>
            </a:pPr>
            <a:r>
              <a:rPr lang="en-US" sz="3000">
                <a:solidFill>
                  <a:srgbClr val="000000"/>
                </a:solidFill>
                <a:latin typeface="Open Sans" panose="020B0606030504020204" pitchFamily="34" charset="0"/>
                <a:ea typeface="Open Sans" panose="020B0606030504020204" pitchFamily="34" charset="0"/>
                <a:cs typeface="Open Sans" panose="020B0606030504020204" pitchFamily="34" charset="0"/>
              </a:rPr>
              <a:t>De </a:t>
            </a:r>
            <a:r>
              <a:rPr lang="en-US" sz="3000" err="1">
                <a:solidFill>
                  <a:srgbClr val="000000"/>
                </a:solidFill>
                <a:latin typeface="Open Sans" panose="020B0606030504020204" pitchFamily="34" charset="0"/>
                <a:ea typeface="Open Sans" panose="020B0606030504020204" pitchFamily="34" charset="0"/>
                <a:cs typeface="Open Sans" panose="020B0606030504020204" pitchFamily="34" charset="0"/>
              </a:rPr>
              <a:t>exacte</a:t>
            </a:r>
            <a:r>
              <a:rPr lang="en-US" sz="3000">
                <a:solidFill>
                  <a:srgbClr val="000000"/>
                </a:solidFill>
                <a:latin typeface="Open Sans" panose="020B0606030504020204" pitchFamily="34" charset="0"/>
                <a:ea typeface="Open Sans" panose="020B0606030504020204" pitchFamily="34" charset="0"/>
                <a:cs typeface="Open Sans" panose="020B0606030504020204" pitchFamily="34" charset="0"/>
              </a:rPr>
              <a:t> data van de </a:t>
            </a:r>
            <a:r>
              <a:rPr lang="en-US" sz="3000" err="1">
                <a:solidFill>
                  <a:srgbClr val="000000"/>
                </a:solidFill>
                <a:latin typeface="Open Sans" panose="020B0606030504020204" pitchFamily="34" charset="0"/>
                <a:ea typeface="Open Sans" panose="020B0606030504020204" pitchFamily="34" charset="0"/>
                <a:cs typeface="Open Sans" panose="020B0606030504020204" pitchFamily="34" charset="0"/>
              </a:rPr>
              <a:t>transfermomenten</a:t>
            </a:r>
            <a:r>
              <a:rPr lang="en-US" sz="3000">
                <a:solidFill>
                  <a:srgbClr val="000000"/>
                </a:solidFill>
                <a:latin typeface="Open Sans" panose="020B0606030504020204" pitchFamily="34" charset="0"/>
                <a:ea typeface="Open Sans" panose="020B0606030504020204" pitchFamily="34" charset="0"/>
                <a:cs typeface="Open Sans" panose="020B0606030504020204" pitchFamily="34" charset="0"/>
              </a:rPr>
              <a:t> </a:t>
            </a:r>
            <a:r>
              <a:rPr lang="en-US" sz="3000" err="1">
                <a:solidFill>
                  <a:srgbClr val="000000"/>
                </a:solidFill>
                <a:latin typeface="Open Sans" panose="020B0606030504020204" pitchFamily="34" charset="0"/>
                <a:ea typeface="Open Sans" panose="020B0606030504020204" pitchFamily="34" charset="0"/>
                <a:cs typeface="Open Sans" panose="020B0606030504020204" pitchFamily="34" charset="0"/>
              </a:rPr>
              <a:t>zijn</a:t>
            </a:r>
            <a:r>
              <a:rPr lang="en-US" sz="3000">
                <a:solidFill>
                  <a:srgbClr val="000000"/>
                </a:solidFill>
                <a:latin typeface="Open Sans" panose="020B0606030504020204" pitchFamily="34" charset="0"/>
                <a:ea typeface="Open Sans" panose="020B0606030504020204" pitchFamily="34" charset="0"/>
                <a:cs typeface="Open Sans" panose="020B0606030504020204" pitchFamily="34" charset="0"/>
              </a:rPr>
              <a:t> </a:t>
            </a:r>
            <a:r>
              <a:rPr lang="en-US" sz="3000" err="1">
                <a:solidFill>
                  <a:srgbClr val="000000"/>
                </a:solidFill>
                <a:latin typeface="Open Sans" panose="020B0606030504020204" pitchFamily="34" charset="0"/>
                <a:ea typeface="Open Sans" panose="020B0606030504020204" pitchFamily="34" charset="0"/>
                <a:cs typeface="Open Sans" panose="020B0606030504020204" pitchFamily="34" charset="0"/>
              </a:rPr>
              <a:t>te</a:t>
            </a:r>
            <a:r>
              <a:rPr lang="en-US" sz="3000">
                <a:solidFill>
                  <a:srgbClr val="000000"/>
                </a:solidFill>
                <a:latin typeface="Open Sans" panose="020B0606030504020204" pitchFamily="34" charset="0"/>
                <a:ea typeface="Open Sans" panose="020B0606030504020204" pitchFamily="34" charset="0"/>
                <a:cs typeface="Open Sans" panose="020B0606030504020204" pitchFamily="34" charset="0"/>
              </a:rPr>
              <a:t> </a:t>
            </a:r>
            <a:r>
              <a:rPr lang="en-US" sz="3000" err="1">
                <a:solidFill>
                  <a:srgbClr val="000000"/>
                </a:solidFill>
                <a:latin typeface="Open Sans" panose="020B0606030504020204" pitchFamily="34" charset="0"/>
                <a:ea typeface="Open Sans" panose="020B0606030504020204" pitchFamily="34" charset="0"/>
                <a:cs typeface="Open Sans" panose="020B0606030504020204" pitchFamily="34" charset="0"/>
              </a:rPr>
              <a:t>vinden</a:t>
            </a:r>
            <a:r>
              <a:rPr lang="en-US" sz="3000">
                <a:solidFill>
                  <a:srgbClr val="000000"/>
                </a:solidFill>
                <a:latin typeface="Open Sans" panose="020B0606030504020204" pitchFamily="34" charset="0"/>
                <a:ea typeface="Open Sans" panose="020B0606030504020204" pitchFamily="34" charset="0"/>
                <a:cs typeface="Open Sans" panose="020B0606030504020204" pitchFamily="34" charset="0"/>
              </a:rPr>
              <a:t> in het </a:t>
            </a:r>
            <a:r>
              <a:rPr lang="en-US" sz="3000" err="1">
                <a:solidFill>
                  <a:srgbClr val="000000"/>
                </a:solidFill>
                <a:latin typeface="Open Sans" panose="020B0606030504020204" pitchFamily="34" charset="0"/>
                <a:ea typeface="Open Sans" panose="020B0606030504020204" pitchFamily="34" charset="0"/>
                <a:cs typeface="Open Sans" panose="020B0606030504020204" pitchFamily="34" charset="0"/>
              </a:rPr>
              <a:t>programmaboekje</a:t>
            </a:r>
            <a:r>
              <a:rPr lang="en-US" sz="3000">
                <a:solidFill>
                  <a:srgbClr val="000000"/>
                </a:solidFill>
                <a:latin typeface="Open Sans" panose="020B0606030504020204" pitchFamily="34" charset="0"/>
                <a:ea typeface="Open Sans" panose="020B0606030504020204" pitchFamily="34" charset="0"/>
                <a:cs typeface="Open Sans" panose="020B0606030504020204" pitchFamily="34" charset="0"/>
              </a:rPr>
              <a:t>.</a:t>
            </a:r>
          </a:p>
          <a:p>
            <a:pPr algn="ctr">
              <a:lnSpc>
                <a:spcPts val="4160"/>
              </a:lnSpc>
              <a:spcBef>
                <a:spcPct val="0"/>
              </a:spcBef>
            </a:pPr>
            <a:r>
              <a:rPr lang="en-US" sz="3000" b="1" err="1">
                <a:solidFill>
                  <a:srgbClr val="000000"/>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Zoek</a:t>
            </a:r>
            <a:r>
              <a:rPr lang="en-US" sz="3000" b="1">
                <a:solidFill>
                  <a:srgbClr val="000000"/>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 </a:t>
            </a:r>
            <a:r>
              <a:rPr lang="en-US" sz="3000" b="1" err="1">
                <a:solidFill>
                  <a:srgbClr val="000000"/>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deze</a:t>
            </a:r>
            <a:r>
              <a:rPr lang="en-US" sz="3000" b="1">
                <a:solidFill>
                  <a:srgbClr val="000000"/>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 op en </a:t>
            </a:r>
            <a:r>
              <a:rPr lang="en-US" sz="3000" b="1" err="1">
                <a:solidFill>
                  <a:srgbClr val="000000"/>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zet</a:t>
            </a:r>
            <a:r>
              <a:rPr lang="en-US" sz="3000" b="1">
                <a:solidFill>
                  <a:srgbClr val="000000"/>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 </a:t>
            </a:r>
            <a:r>
              <a:rPr lang="en-US" sz="3000" b="1" err="1">
                <a:solidFill>
                  <a:srgbClr val="000000"/>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deze</a:t>
            </a:r>
            <a:r>
              <a:rPr lang="en-US" sz="3000" b="1">
                <a:solidFill>
                  <a:srgbClr val="000000"/>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 in </a:t>
            </a:r>
            <a:r>
              <a:rPr lang="en-US" sz="3000" b="1" err="1">
                <a:solidFill>
                  <a:srgbClr val="000000"/>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jouw</a:t>
            </a:r>
            <a:r>
              <a:rPr lang="en-US" sz="3000" b="1">
                <a:solidFill>
                  <a:srgbClr val="000000"/>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 agenda</a:t>
            </a:r>
            <a:endParaRPr lang="en-US" sz="3000" b="1">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0" name="Titel 29">
            <a:extLst>
              <a:ext uri="{FF2B5EF4-FFF2-40B4-BE49-F238E27FC236}">
                <a16:creationId xmlns:a16="http://schemas.microsoft.com/office/drawing/2014/main" id="{55BD9EA4-C4CA-9B03-1995-265CB80E1910}"/>
              </a:ext>
            </a:extLst>
          </p:cNvPr>
          <p:cNvSpPr>
            <a:spLocks noGrp="1"/>
          </p:cNvSpPr>
          <p:nvPr>
            <p:ph type="title"/>
          </p:nvPr>
        </p:nvSpPr>
        <p:spPr/>
        <p:txBody>
          <a:bodyPr/>
          <a:lstStyle/>
          <a:p>
            <a:r>
              <a:rPr lang="nl-NL"/>
              <a:t>Transferdagen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50B2F0-D20E-1CBD-0206-9AC4B121761F}"/>
              </a:ext>
            </a:extLst>
          </p:cNvPr>
          <p:cNvSpPr>
            <a:spLocks noGrp="1"/>
          </p:cNvSpPr>
          <p:nvPr>
            <p:ph type="title"/>
          </p:nvPr>
        </p:nvSpPr>
        <p:spPr/>
        <p:txBody>
          <a:bodyPr/>
          <a:lstStyle/>
          <a:p>
            <a:r>
              <a:rPr lang="nl-NL"/>
              <a:t>Programma</a:t>
            </a:r>
          </a:p>
        </p:txBody>
      </p:sp>
      <p:sp>
        <p:nvSpPr>
          <p:cNvPr id="3" name="Tijdelijke aanduiding voor inhoud 2">
            <a:extLst>
              <a:ext uri="{FF2B5EF4-FFF2-40B4-BE49-F238E27FC236}">
                <a16:creationId xmlns:a16="http://schemas.microsoft.com/office/drawing/2014/main" id="{EC077597-1943-985C-58DA-9CE355C8F0FA}"/>
              </a:ext>
            </a:extLst>
          </p:cNvPr>
          <p:cNvSpPr>
            <a:spLocks noGrp="1"/>
          </p:cNvSpPr>
          <p:nvPr>
            <p:ph idx="1"/>
          </p:nvPr>
        </p:nvSpPr>
        <p:spPr>
          <a:xfrm>
            <a:off x="608371" y="2030516"/>
            <a:ext cx="16204790" cy="7000874"/>
          </a:xfrm>
        </p:spPr>
        <p:txBody>
          <a:bodyPr vert="horz" lIns="91440" tIns="45720" rIns="91440" bIns="45720" rtlCol="0" anchor="t">
            <a:normAutofit/>
          </a:bodyPr>
          <a:lstStyle/>
          <a:p>
            <a:pPr marL="1122045" lvl="1" indent="-561340">
              <a:lnSpc>
                <a:spcPts val="7279"/>
              </a:lnSpc>
              <a:buFont typeface="Arial"/>
              <a:buChar char="•"/>
            </a:pPr>
            <a:r>
              <a:rPr lang="en-US" sz="3200">
                <a:solidFill>
                  <a:srgbClr val="000000"/>
                </a:solidFill>
                <a:latin typeface="Open Sans"/>
                <a:ea typeface="Open Sans"/>
                <a:cs typeface="Open Sans"/>
              </a:rPr>
              <a:t>Welkom </a:t>
            </a:r>
            <a:r>
              <a:rPr lang="en-US" sz="3200" err="1">
                <a:solidFill>
                  <a:srgbClr val="000000"/>
                </a:solidFill>
                <a:latin typeface="Open Sans"/>
                <a:ea typeface="Open Sans"/>
                <a:cs typeface="Open Sans"/>
              </a:rPr>
              <a:t>bij</a:t>
            </a:r>
            <a:r>
              <a:rPr lang="en-US" sz="3200">
                <a:solidFill>
                  <a:srgbClr val="000000"/>
                </a:solidFill>
                <a:latin typeface="Open Sans"/>
                <a:ea typeface="Open Sans"/>
                <a:cs typeface="Open Sans"/>
              </a:rPr>
              <a:t> de OSR</a:t>
            </a:r>
          </a:p>
          <a:p>
            <a:pPr marL="1122045" lvl="1" indent="-561340">
              <a:lnSpc>
                <a:spcPts val="7279"/>
              </a:lnSpc>
              <a:buFont typeface="Arial"/>
              <a:buChar char="•"/>
            </a:pPr>
            <a:r>
              <a:rPr lang="en-US" sz="3200" err="1">
                <a:solidFill>
                  <a:srgbClr val="000000"/>
                </a:solidFill>
                <a:latin typeface="Open Sans"/>
                <a:ea typeface="Open Sans"/>
                <a:cs typeface="Open Sans"/>
              </a:rPr>
              <a:t>Kennismaken</a:t>
            </a:r>
            <a:endParaRPr lang="en-US" sz="3200">
              <a:solidFill>
                <a:srgbClr val="000000"/>
              </a:solidFill>
              <a:latin typeface="Open Sans"/>
              <a:ea typeface="Open Sans"/>
              <a:cs typeface="Open Sans"/>
            </a:endParaRPr>
          </a:p>
          <a:p>
            <a:pPr marL="1122045" lvl="1" indent="-561340">
              <a:lnSpc>
                <a:spcPts val="7279"/>
              </a:lnSpc>
              <a:buFont typeface="Arial"/>
              <a:buChar char="•"/>
            </a:pPr>
            <a:r>
              <a:rPr lang="en-US" sz="3200">
                <a:solidFill>
                  <a:srgbClr val="000000"/>
                </a:solidFill>
                <a:latin typeface="Open Sans"/>
                <a:ea typeface="Open Sans"/>
                <a:cs typeface="Open Sans"/>
              </a:rPr>
              <a:t>OSR</a:t>
            </a:r>
          </a:p>
          <a:p>
            <a:pPr marL="1122045" lvl="1" indent="-561340">
              <a:lnSpc>
                <a:spcPts val="7279"/>
              </a:lnSpc>
              <a:buFont typeface="Arial"/>
              <a:buChar char="•"/>
            </a:pPr>
            <a:r>
              <a:rPr lang="en-US" sz="3200" err="1">
                <a:solidFill>
                  <a:srgbClr val="000000"/>
                </a:solidFill>
                <a:latin typeface="Open Sans"/>
                <a:ea typeface="Open Sans"/>
                <a:cs typeface="Open Sans"/>
              </a:rPr>
              <a:t>Werkplekleren</a:t>
            </a:r>
            <a:r>
              <a:rPr lang="en-US" sz="3200">
                <a:solidFill>
                  <a:srgbClr val="000000"/>
                </a:solidFill>
                <a:latin typeface="Open Sans"/>
                <a:ea typeface="Open Sans"/>
                <a:cs typeface="Open Sans"/>
              </a:rPr>
              <a:t> (stage) </a:t>
            </a:r>
            <a:r>
              <a:rPr lang="en-US" sz="3200" err="1">
                <a:solidFill>
                  <a:srgbClr val="000000"/>
                </a:solidFill>
                <a:latin typeface="Open Sans"/>
                <a:ea typeface="Open Sans"/>
                <a:cs typeface="Open Sans"/>
              </a:rPr>
              <a:t>en</a:t>
            </a:r>
            <a:r>
              <a:rPr lang="en-US" sz="3200">
                <a:solidFill>
                  <a:srgbClr val="000000"/>
                </a:solidFill>
                <a:latin typeface="Open Sans"/>
                <a:ea typeface="Open Sans"/>
                <a:cs typeface="Open Sans"/>
              </a:rPr>
              <a:t> </a:t>
            </a:r>
            <a:r>
              <a:rPr lang="en-US" sz="3200" err="1">
                <a:solidFill>
                  <a:srgbClr val="000000"/>
                </a:solidFill>
                <a:latin typeface="Open Sans"/>
                <a:ea typeface="Open Sans"/>
                <a:cs typeface="Open Sans"/>
              </a:rPr>
              <a:t>begeleiding</a:t>
            </a:r>
            <a:endParaRPr lang="en-US" sz="3200">
              <a:solidFill>
                <a:srgbClr val="000000"/>
              </a:solidFill>
              <a:latin typeface="Open Sans"/>
              <a:ea typeface="Open Sans"/>
              <a:cs typeface="Open Sans"/>
            </a:endParaRPr>
          </a:p>
          <a:p>
            <a:pPr marL="1122045" lvl="1" indent="-561340">
              <a:lnSpc>
                <a:spcPts val="7279"/>
              </a:lnSpc>
              <a:buFont typeface="Arial"/>
              <a:buChar char="•"/>
            </a:pPr>
            <a:r>
              <a:rPr lang="en-US" sz="3200" err="1">
                <a:solidFill>
                  <a:srgbClr val="000000"/>
                </a:solidFill>
                <a:latin typeface="Open Sans"/>
                <a:ea typeface="Open Sans"/>
                <a:cs typeface="Open Sans"/>
              </a:rPr>
              <a:t>Professioneel</a:t>
            </a:r>
            <a:r>
              <a:rPr lang="en-US" sz="3200">
                <a:solidFill>
                  <a:srgbClr val="000000"/>
                </a:solidFill>
                <a:latin typeface="Open Sans"/>
                <a:ea typeface="Open Sans"/>
                <a:cs typeface="Open Sans"/>
              </a:rPr>
              <a:t> </a:t>
            </a:r>
            <a:r>
              <a:rPr lang="en-US" sz="3200" err="1">
                <a:solidFill>
                  <a:srgbClr val="000000"/>
                </a:solidFill>
                <a:latin typeface="Open Sans"/>
                <a:ea typeface="Open Sans"/>
                <a:cs typeface="Open Sans"/>
              </a:rPr>
              <a:t>handelen</a:t>
            </a:r>
            <a:endParaRPr lang="en-US" sz="3200">
              <a:solidFill>
                <a:srgbClr val="000000"/>
              </a:solidFill>
              <a:latin typeface="Open Sans"/>
              <a:ea typeface="Open Sans"/>
              <a:cs typeface="Open Sans"/>
            </a:endParaRPr>
          </a:p>
          <a:p>
            <a:pPr marL="1122045" lvl="1" indent="-561340">
              <a:lnSpc>
                <a:spcPts val="7279"/>
              </a:lnSpc>
              <a:buFont typeface="Arial"/>
              <a:buChar char="•"/>
            </a:pPr>
            <a:r>
              <a:rPr lang="en-US" sz="3200" err="1">
                <a:solidFill>
                  <a:srgbClr val="000000"/>
                </a:solidFill>
                <a:latin typeface="Open Sans"/>
                <a:ea typeface="Open Sans"/>
                <a:cs typeface="Open Sans"/>
              </a:rPr>
              <a:t>Handleidingen</a:t>
            </a:r>
            <a:r>
              <a:rPr lang="en-US" sz="3200">
                <a:solidFill>
                  <a:srgbClr val="000000"/>
                </a:solidFill>
                <a:latin typeface="Open Sans"/>
                <a:ea typeface="Open Sans"/>
                <a:cs typeface="Open Sans"/>
              </a:rPr>
              <a:t> </a:t>
            </a:r>
            <a:r>
              <a:rPr lang="en-US" sz="3200" err="1">
                <a:solidFill>
                  <a:srgbClr val="000000"/>
                </a:solidFill>
                <a:latin typeface="Open Sans"/>
                <a:ea typeface="Open Sans"/>
                <a:cs typeface="Open Sans"/>
              </a:rPr>
              <a:t>en</a:t>
            </a:r>
            <a:r>
              <a:rPr lang="en-US" sz="3200">
                <a:solidFill>
                  <a:srgbClr val="000000"/>
                </a:solidFill>
                <a:latin typeface="Open Sans"/>
                <a:ea typeface="Open Sans"/>
                <a:cs typeface="Open Sans"/>
              </a:rPr>
              <a:t> </a:t>
            </a:r>
            <a:r>
              <a:rPr lang="en-US" sz="3200" err="1">
                <a:solidFill>
                  <a:srgbClr val="000000"/>
                </a:solidFill>
                <a:latin typeface="Open Sans"/>
                <a:ea typeface="Open Sans"/>
                <a:cs typeface="Open Sans"/>
              </a:rPr>
              <a:t>Transferdagen</a:t>
            </a:r>
            <a:endParaRPr lang="en-US" sz="3200">
              <a:solidFill>
                <a:srgbClr val="000000"/>
              </a:solidFill>
              <a:latin typeface="Open Sans"/>
              <a:ea typeface="Open Sans"/>
              <a:cs typeface="Open Sans"/>
            </a:endParaRPr>
          </a:p>
          <a:p>
            <a:pPr marL="1122045" lvl="1" indent="-561340">
              <a:lnSpc>
                <a:spcPts val="7279"/>
              </a:lnSpc>
              <a:buFont typeface="Arial"/>
              <a:buChar char="•"/>
            </a:pPr>
            <a:r>
              <a:rPr lang="en-US" sz="3200">
                <a:solidFill>
                  <a:srgbClr val="000000"/>
                </a:solidFill>
                <a:latin typeface="Open Sans"/>
                <a:ea typeface="Open Sans"/>
                <a:cs typeface="Open Sans"/>
              </a:rPr>
              <a:t>Quiz</a:t>
            </a:r>
          </a:p>
          <a:p>
            <a:endParaRPr lang="nl-NL" sz="3200"/>
          </a:p>
        </p:txBody>
      </p:sp>
    </p:spTree>
    <p:extLst>
      <p:ext uri="{BB962C8B-B14F-4D97-AF65-F5344CB8AC3E}">
        <p14:creationId xmlns:p14="http://schemas.microsoft.com/office/powerpoint/2010/main" val="4358733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2F4F5"/>
        </a:solidFill>
        <a:effectLst/>
      </p:bgPr>
    </p:bg>
    <p:spTree>
      <p:nvGrpSpPr>
        <p:cNvPr id="1" name=""/>
        <p:cNvGrpSpPr/>
        <p:nvPr/>
      </p:nvGrpSpPr>
      <p:grpSpPr>
        <a:xfrm>
          <a:off x="0" y="0"/>
          <a:ext cx="0" cy="0"/>
          <a:chOff x="0" y="0"/>
          <a:chExt cx="0" cy="0"/>
        </a:xfrm>
      </p:grpSpPr>
      <p:sp>
        <p:nvSpPr>
          <p:cNvPr id="10" name="TextBox 10"/>
          <p:cNvSpPr txBox="1"/>
          <p:nvPr/>
        </p:nvSpPr>
        <p:spPr>
          <a:xfrm>
            <a:off x="4114800" y="1965554"/>
            <a:ext cx="14536994" cy="5788059"/>
          </a:xfrm>
          <a:prstGeom prst="rect">
            <a:avLst/>
          </a:prstGeom>
        </p:spPr>
        <p:txBody>
          <a:bodyPr wrap="square" lIns="0" tIns="0" rIns="0" bIns="0" rtlCol="0" anchor="t">
            <a:spAutoFit/>
          </a:bodyPr>
          <a:lstStyle/>
          <a:p>
            <a:endParaRPr lang="nl-NL" sz="3600" b="1"/>
          </a:p>
          <a:p>
            <a:endParaRPr lang="nl-NL" sz="3600"/>
          </a:p>
          <a:p>
            <a:r>
              <a:rPr lang="nl-NL" sz="4800"/>
              <a:t>Past het beroep bij mij en pas ik bij het beroep?</a:t>
            </a:r>
          </a:p>
          <a:p>
            <a:endParaRPr lang="nl-NL" sz="4800" b="1"/>
          </a:p>
          <a:p>
            <a:r>
              <a:rPr lang="nl-NL" sz="4800" b="1"/>
              <a:t>Opdracht: Bespreek met je studiegenoot waarom het beroep bij je past. </a:t>
            </a:r>
          </a:p>
          <a:p>
            <a:pPr>
              <a:lnSpc>
                <a:spcPts val="4550"/>
              </a:lnSpc>
            </a:pPr>
            <a:endParaRPr lang="en-US" sz="3500">
              <a:solidFill>
                <a:srgbClr val="000000"/>
              </a:solidFill>
              <a:latin typeface="Open Sauce"/>
            </a:endParaRPr>
          </a:p>
          <a:p>
            <a:pPr>
              <a:lnSpc>
                <a:spcPts val="4550"/>
              </a:lnSpc>
            </a:pPr>
            <a:endParaRPr lang="en-US" sz="3500">
              <a:solidFill>
                <a:srgbClr val="000000"/>
              </a:solidFill>
              <a:latin typeface="Open Sauce"/>
            </a:endParaRPr>
          </a:p>
          <a:p>
            <a:pPr>
              <a:lnSpc>
                <a:spcPts val="4550"/>
              </a:lnSpc>
              <a:spcBef>
                <a:spcPct val="0"/>
              </a:spcBef>
            </a:pPr>
            <a:endParaRPr lang="en-US" sz="3500">
              <a:solidFill>
                <a:srgbClr val="000000"/>
              </a:solidFill>
              <a:latin typeface="Open Sauce"/>
            </a:endParaRPr>
          </a:p>
        </p:txBody>
      </p:sp>
      <p:sp>
        <p:nvSpPr>
          <p:cNvPr id="11" name="Titel 10">
            <a:extLst>
              <a:ext uri="{FF2B5EF4-FFF2-40B4-BE49-F238E27FC236}">
                <a16:creationId xmlns:a16="http://schemas.microsoft.com/office/drawing/2014/main" id="{3E41F3AD-E2EA-4BF4-97A9-C7C8E294E5B2}"/>
              </a:ext>
            </a:extLst>
          </p:cNvPr>
          <p:cNvSpPr>
            <a:spLocks noGrp="1"/>
          </p:cNvSpPr>
          <p:nvPr>
            <p:ph type="title"/>
          </p:nvPr>
        </p:nvSpPr>
        <p:spPr/>
        <p:txBody>
          <a:bodyPr/>
          <a:lstStyle/>
          <a:p>
            <a:r>
              <a:rPr lang="nl-NL"/>
              <a:t>Doel werkplekleren N1</a:t>
            </a:r>
          </a:p>
        </p:txBody>
      </p:sp>
      <p:sp>
        <p:nvSpPr>
          <p:cNvPr id="2" name="Pijl: vijfhoek 1">
            <a:extLst>
              <a:ext uri="{FF2B5EF4-FFF2-40B4-BE49-F238E27FC236}">
                <a16:creationId xmlns:a16="http://schemas.microsoft.com/office/drawing/2014/main" id="{DD363489-FFFF-1269-06B9-475567A98D0A}"/>
              </a:ext>
            </a:extLst>
          </p:cNvPr>
          <p:cNvSpPr/>
          <p:nvPr/>
        </p:nvSpPr>
        <p:spPr>
          <a:xfrm>
            <a:off x="29497" y="6217674"/>
            <a:ext cx="4542503" cy="3269226"/>
          </a:xfrm>
          <a:prstGeom prst="homePlate">
            <a:avLst/>
          </a:prstGeom>
          <a:blipFill>
            <a:blip r:embed="rId3">
              <a:extLst>
                <a:ext uri="{BEBA8EAE-BF5A-486C-A8C5-ECC9F3942E4B}">
                  <a14:imgProps xmlns:a14="http://schemas.microsoft.com/office/drawing/2010/main">
                    <a14:imgLayer r:embed="rId4">
                      <a14:imgEffect>
                        <a14:artisticPaintBrush trans="22000"/>
                      </a14:imgEffect>
                    </a14:imgLayer>
                  </a14:imgProps>
                </a:ext>
              </a:extLst>
            </a:blip>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7241660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BFFFF"/>
        </a:solidFill>
        <a:effectLst/>
      </p:bgPr>
    </p:bg>
    <p:spTree>
      <p:nvGrpSpPr>
        <p:cNvPr id="1" name=""/>
        <p:cNvGrpSpPr/>
        <p:nvPr/>
      </p:nvGrpSpPr>
      <p:grpSpPr>
        <a:xfrm>
          <a:off x="0" y="0"/>
          <a:ext cx="0" cy="0"/>
          <a:chOff x="0" y="0"/>
          <a:chExt cx="0" cy="0"/>
        </a:xfrm>
      </p:grpSpPr>
      <p:grpSp>
        <p:nvGrpSpPr>
          <p:cNvPr id="5" name="Group 5"/>
          <p:cNvGrpSpPr>
            <a:grpSpLocks noChangeAspect="1"/>
          </p:cNvGrpSpPr>
          <p:nvPr/>
        </p:nvGrpSpPr>
        <p:grpSpPr>
          <a:xfrm>
            <a:off x="9906000" y="723900"/>
            <a:ext cx="8640151" cy="10476047"/>
            <a:chOff x="-11430" y="-43180"/>
            <a:chExt cx="4028440" cy="4884420"/>
          </a:xfrm>
        </p:grpSpPr>
        <p:sp>
          <p:nvSpPr>
            <p:cNvPr id="6" name="Freeform 6"/>
            <p:cNvSpPr/>
            <p:nvPr/>
          </p:nvSpPr>
          <p:spPr>
            <a:xfrm>
              <a:off x="-11430" y="-43180"/>
              <a:ext cx="4028440" cy="4884420"/>
            </a:xfrm>
            <a:custGeom>
              <a:avLst/>
              <a:gdLst/>
              <a:ahLst/>
              <a:cxnLst/>
              <a:rect l="l" t="t" r="r" b="b"/>
              <a:pathLst>
                <a:path w="4028440" h="4884420">
                  <a:moveTo>
                    <a:pt x="2239010" y="48260"/>
                  </a:moveTo>
                  <a:cubicBezTo>
                    <a:pt x="2241550" y="48260"/>
                    <a:pt x="2242820" y="48260"/>
                    <a:pt x="2245360" y="46990"/>
                  </a:cubicBezTo>
                  <a:cubicBezTo>
                    <a:pt x="2651760" y="0"/>
                    <a:pt x="2940050" y="330200"/>
                    <a:pt x="2861310" y="721360"/>
                  </a:cubicBezTo>
                  <a:cubicBezTo>
                    <a:pt x="2804160" y="1005840"/>
                    <a:pt x="2641600" y="1261110"/>
                    <a:pt x="2851150" y="1526540"/>
                  </a:cubicBezTo>
                  <a:cubicBezTo>
                    <a:pt x="2945130" y="1644650"/>
                    <a:pt x="3068320" y="1734820"/>
                    <a:pt x="3171190" y="1846580"/>
                  </a:cubicBezTo>
                  <a:cubicBezTo>
                    <a:pt x="3451860" y="2150110"/>
                    <a:pt x="3256280" y="2495550"/>
                    <a:pt x="3365500" y="2847340"/>
                  </a:cubicBezTo>
                  <a:cubicBezTo>
                    <a:pt x="3388360" y="2919730"/>
                    <a:pt x="3432810" y="2981960"/>
                    <a:pt x="3482340" y="3040380"/>
                  </a:cubicBezTo>
                  <a:cubicBezTo>
                    <a:pt x="3643630" y="3229610"/>
                    <a:pt x="3854450" y="3376930"/>
                    <a:pt x="3940810" y="3619500"/>
                  </a:cubicBezTo>
                  <a:cubicBezTo>
                    <a:pt x="4028440" y="3864610"/>
                    <a:pt x="3999230" y="4146550"/>
                    <a:pt x="3870960" y="4372610"/>
                  </a:cubicBezTo>
                  <a:cubicBezTo>
                    <a:pt x="3639820" y="4780280"/>
                    <a:pt x="3139440" y="4884420"/>
                    <a:pt x="2705100" y="4829810"/>
                  </a:cubicBezTo>
                  <a:cubicBezTo>
                    <a:pt x="2311400" y="4779010"/>
                    <a:pt x="1991360" y="4625340"/>
                    <a:pt x="1700530" y="4354830"/>
                  </a:cubicBezTo>
                  <a:cubicBezTo>
                    <a:pt x="1619250" y="4278630"/>
                    <a:pt x="1539240" y="4164330"/>
                    <a:pt x="1436370" y="4119880"/>
                  </a:cubicBezTo>
                  <a:cubicBezTo>
                    <a:pt x="1310640" y="4065270"/>
                    <a:pt x="1193800" y="4138930"/>
                    <a:pt x="1079500" y="4188460"/>
                  </a:cubicBezTo>
                  <a:cubicBezTo>
                    <a:pt x="429260" y="4470400"/>
                    <a:pt x="302260" y="3540760"/>
                    <a:pt x="372110" y="3115310"/>
                  </a:cubicBezTo>
                  <a:cubicBezTo>
                    <a:pt x="424180" y="2796540"/>
                    <a:pt x="398780" y="2505710"/>
                    <a:pt x="274320" y="2204720"/>
                  </a:cubicBezTo>
                  <a:cubicBezTo>
                    <a:pt x="170180" y="1944370"/>
                    <a:pt x="0" y="1676400"/>
                    <a:pt x="11430" y="1386840"/>
                  </a:cubicBezTo>
                  <a:cubicBezTo>
                    <a:pt x="21590" y="1145540"/>
                    <a:pt x="134620" y="905510"/>
                    <a:pt x="359410" y="796290"/>
                  </a:cubicBezTo>
                  <a:cubicBezTo>
                    <a:pt x="548640" y="703580"/>
                    <a:pt x="753110" y="722630"/>
                    <a:pt x="932180" y="824230"/>
                  </a:cubicBezTo>
                  <a:cubicBezTo>
                    <a:pt x="1029970" y="878840"/>
                    <a:pt x="1130300" y="941070"/>
                    <a:pt x="1242060" y="942340"/>
                  </a:cubicBezTo>
                  <a:cubicBezTo>
                    <a:pt x="1510030" y="946150"/>
                    <a:pt x="1637030" y="654050"/>
                    <a:pt x="1748790" y="458470"/>
                  </a:cubicBezTo>
                  <a:cubicBezTo>
                    <a:pt x="1861820" y="261620"/>
                    <a:pt x="1997710" y="80010"/>
                    <a:pt x="2239010" y="48260"/>
                  </a:cubicBezTo>
                  <a:close/>
                </a:path>
              </a:pathLst>
            </a:custGeom>
            <a:blipFill>
              <a:blip r:embed="rId3"/>
              <a:stretch>
                <a:fillRect l="-66704" t="899" r="-14218" b="-899"/>
              </a:stretch>
            </a:blipFill>
          </p:spPr>
          <p:txBody>
            <a:bodyPr/>
            <a:lstStyle/>
            <a:p>
              <a:endParaRPr lang="nl-NL"/>
            </a:p>
          </p:txBody>
        </p:sp>
      </p:grpSp>
      <p:sp>
        <p:nvSpPr>
          <p:cNvPr id="7" name="TextBox 7"/>
          <p:cNvSpPr txBox="1"/>
          <p:nvPr/>
        </p:nvSpPr>
        <p:spPr>
          <a:xfrm>
            <a:off x="9104888" y="4957445"/>
            <a:ext cx="78224" cy="353060"/>
          </a:xfrm>
          <a:prstGeom prst="rect">
            <a:avLst/>
          </a:prstGeom>
        </p:spPr>
        <p:txBody>
          <a:bodyPr lIns="0" tIns="0" rIns="0" bIns="0" rtlCol="0" anchor="t">
            <a:spAutoFit/>
          </a:bodyPr>
          <a:lstStyle/>
          <a:p>
            <a:pPr algn="ctr">
              <a:lnSpc>
                <a:spcPts val="2859"/>
              </a:lnSpc>
              <a:spcBef>
                <a:spcPct val="0"/>
              </a:spcBef>
            </a:pPr>
            <a:r>
              <a:rPr lang="en-US" sz="2199">
                <a:solidFill>
                  <a:srgbClr val="000000"/>
                </a:solidFill>
                <a:latin typeface="Open Sauce"/>
              </a:rPr>
              <a:t> </a:t>
            </a:r>
          </a:p>
        </p:txBody>
      </p:sp>
      <p:sp>
        <p:nvSpPr>
          <p:cNvPr id="9" name="TextBox 9"/>
          <p:cNvSpPr txBox="1"/>
          <p:nvPr/>
        </p:nvSpPr>
        <p:spPr>
          <a:xfrm>
            <a:off x="1111837" y="3147152"/>
            <a:ext cx="9860964" cy="4485139"/>
          </a:xfrm>
          <a:prstGeom prst="rect">
            <a:avLst/>
          </a:prstGeom>
        </p:spPr>
        <p:txBody>
          <a:bodyPr wrap="square" lIns="0" tIns="0" rIns="0" bIns="0" rtlCol="0" anchor="t">
            <a:spAutoFit/>
          </a:bodyPr>
          <a:lstStyle/>
          <a:p>
            <a:endParaRPr lang="nl-NL" sz="3200" b="1">
              <a:latin typeface="Open Sans" panose="020B0606030504020204" pitchFamily="34" charset="0"/>
              <a:ea typeface="Open Sans" panose="020B0606030504020204" pitchFamily="34" charset="0"/>
              <a:cs typeface="Open Sans" panose="020B0606030504020204" pitchFamily="34" charset="0"/>
            </a:endParaRPr>
          </a:p>
          <a:p>
            <a:r>
              <a:rPr lang="nl-NL" sz="3200">
                <a:latin typeface="Open Sans" panose="020B0606030504020204" pitchFamily="34" charset="0"/>
                <a:ea typeface="Open Sans" panose="020B0606030504020204" pitchFamily="34" charset="0"/>
                <a:cs typeface="Open Sans" panose="020B0606030504020204" pitchFamily="34" charset="0"/>
              </a:rPr>
              <a:t>Kan per school of scholengroep verschillen; </a:t>
            </a:r>
          </a:p>
          <a:p>
            <a:r>
              <a:rPr lang="nl-NL" sz="3200">
                <a:latin typeface="Open Sans" panose="020B0606030504020204" pitchFamily="34" charset="0"/>
                <a:ea typeface="Open Sans" panose="020B0606030504020204" pitchFamily="34" charset="0"/>
                <a:cs typeface="Open Sans" panose="020B0606030504020204" pitchFamily="34" charset="0"/>
              </a:rPr>
              <a:t>duo stage of klassenstage. </a:t>
            </a:r>
          </a:p>
          <a:p>
            <a:endParaRPr lang="nl-NL" sz="3200">
              <a:latin typeface="Open Sans" panose="020B0606030504020204" pitchFamily="34" charset="0"/>
              <a:ea typeface="Open Sans" panose="020B0606030504020204" pitchFamily="34" charset="0"/>
              <a:cs typeface="Open Sans" panose="020B0606030504020204" pitchFamily="34" charset="0"/>
            </a:endParaRPr>
          </a:p>
          <a:p>
            <a:r>
              <a:rPr lang="nl-NL" sz="3200">
                <a:latin typeface="Open Sans" panose="020B0606030504020204" pitchFamily="34" charset="0"/>
                <a:ea typeface="Open Sans" panose="020B0606030504020204" pitchFamily="34" charset="0"/>
                <a:cs typeface="Open Sans" panose="020B0606030504020204" pitchFamily="34" charset="0"/>
              </a:rPr>
              <a:t>Je kan stagelopen bij een ander vak.</a:t>
            </a:r>
          </a:p>
          <a:p>
            <a:endParaRPr lang="nl-NL" sz="3200">
              <a:latin typeface="Open Sans" panose="020B0606030504020204" pitchFamily="34" charset="0"/>
              <a:ea typeface="Open Sans" panose="020B0606030504020204" pitchFamily="34" charset="0"/>
              <a:cs typeface="Open Sans" panose="020B0606030504020204" pitchFamily="34" charset="0"/>
            </a:endParaRPr>
          </a:p>
          <a:p>
            <a:r>
              <a:rPr lang="nl-NL" sz="3200">
                <a:latin typeface="Open Sans" panose="020B0606030504020204" pitchFamily="34" charset="0"/>
                <a:ea typeface="Open Sans" panose="020B0606030504020204" pitchFamily="34" charset="0"/>
                <a:cs typeface="Open Sans" panose="020B0606030504020204" pitchFamily="34" charset="0"/>
              </a:rPr>
              <a:t>Accent ligt op beroep; pedagogisch- en professioneel handelen</a:t>
            </a:r>
          </a:p>
          <a:p>
            <a:pPr>
              <a:lnSpc>
                <a:spcPts val="4550"/>
              </a:lnSpc>
              <a:spcBef>
                <a:spcPct val="0"/>
              </a:spcBef>
            </a:pPr>
            <a:endParaRPr lang="en-US" sz="350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Titel 9">
            <a:extLst>
              <a:ext uri="{FF2B5EF4-FFF2-40B4-BE49-F238E27FC236}">
                <a16:creationId xmlns:a16="http://schemas.microsoft.com/office/drawing/2014/main" id="{20E57C83-BF72-F88C-79C5-7DD6053B7F6C}"/>
              </a:ext>
            </a:extLst>
          </p:cNvPr>
          <p:cNvSpPr>
            <a:spLocks noGrp="1"/>
          </p:cNvSpPr>
          <p:nvPr>
            <p:ph type="title"/>
          </p:nvPr>
        </p:nvSpPr>
        <p:spPr/>
        <p:txBody>
          <a:bodyPr/>
          <a:lstStyle/>
          <a:p>
            <a:r>
              <a:rPr lang="nl-NL"/>
              <a:t>Vorm stage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7221514" y="6362700"/>
            <a:ext cx="3844967" cy="1186064"/>
            <a:chOff x="0" y="0"/>
            <a:chExt cx="1244224" cy="383808"/>
          </a:xfrm>
        </p:grpSpPr>
        <p:sp>
          <p:nvSpPr>
            <p:cNvPr id="4" name="Freeform 4"/>
            <p:cNvSpPr/>
            <p:nvPr/>
          </p:nvSpPr>
          <p:spPr>
            <a:xfrm>
              <a:off x="0" y="0"/>
              <a:ext cx="1244224" cy="383808"/>
            </a:xfrm>
            <a:custGeom>
              <a:avLst/>
              <a:gdLst/>
              <a:ahLst/>
              <a:cxnLst/>
              <a:rect l="l" t="t" r="r" b="b"/>
              <a:pathLst>
                <a:path w="1244224" h="383808">
                  <a:moveTo>
                    <a:pt x="1041024" y="0"/>
                  </a:moveTo>
                  <a:cubicBezTo>
                    <a:pt x="1153249" y="0"/>
                    <a:pt x="1244224" y="85918"/>
                    <a:pt x="1244224" y="191904"/>
                  </a:cubicBezTo>
                  <a:cubicBezTo>
                    <a:pt x="1244224" y="297890"/>
                    <a:pt x="1153249" y="383808"/>
                    <a:pt x="1041024" y="383808"/>
                  </a:cubicBezTo>
                  <a:lnTo>
                    <a:pt x="203200" y="383808"/>
                  </a:lnTo>
                  <a:cubicBezTo>
                    <a:pt x="90976" y="383808"/>
                    <a:pt x="0" y="297890"/>
                    <a:pt x="0" y="191904"/>
                  </a:cubicBezTo>
                  <a:cubicBezTo>
                    <a:pt x="0" y="85918"/>
                    <a:pt x="90976" y="0"/>
                    <a:pt x="203200" y="0"/>
                  </a:cubicBezTo>
                  <a:close/>
                </a:path>
              </a:pathLst>
            </a:custGeom>
            <a:solidFill>
              <a:srgbClr val="E42D25"/>
            </a:solidFill>
            <a:ln w="38100" cap="sq">
              <a:solidFill>
                <a:srgbClr val="000000"/>
              </a:solidFill>
              <a:prstDash val="solid"/>
              <a:miter/>
            </a:ln>
          </p:spPr>
          <p:txBody>
            <a:bodyPr/>
            <a:lstStyle/>
            <a:p>
              <a:endParaRPr lang="nl-NL"/>
            </a:p>
          </p:txBody>
        </p:sp>
        <p:sp>
          <p:nvSpPr>
            <p:cNvPr id="5" name="TextBox 5"/>
            <p:cNvSpPr txBox="1"/>
            <p:nvPr/>
          </p:nvSpPr>
          <p:spPr>
            <a:xfrm>
              <a:off x="0" y="-95250"/>
              <a:ext cx="1244224" cy="479058"/>
            </a:xfrm>
            <a:prstGeom prst="rect">
              <a:avLst/>
            </a:prstGeom>
          </p:spPr>
          <p:txBody>
            <a:bodyPr lIns="50800" tIns="50800" rIns="50800" bIns="50800" rtlCol="0" anchor="ctr"/>
            <a:lstStyle/>
            <a:p>
              <a:pPr algn="ctr">
                <a:lnSpc>
                  <a:spcPts val="6299"/>
                </a:lnSpc>
              </a:pPr>
              <a:r>
                <a:rPr lang="en-US" sz="4499">
                  <a:solidFill>
                    <a:srgbClr val="FFFFFF"/>
                  </a:solidFill>
                  <a:latin typeface="Mansalva"/>
                </a:rPr>
                <a:t>Let’s Play!</a:t>
              </a:r>
            </a:p>
          </p:txBody>
        </p:sp>
      </p:grpSp>
      <p:sp>
        <p:nvSpPr>
          <p:cNvPr id="6" name="TextBox 6"/>
          <p:cNvSpPr txBox="1"/>
          <p:nvPr/>
        </p:nvSpPr>
        <p:spPr>
          <a:xfrm>
            <a:off x="2129212" y="2703851"/>
            <a:ext cx="14029573" cy="2910220"/>
          </a:xfrm>
          <a:prstGeom prst="rect">
            <a:avLst/>
          </a:prstGeom>
        </p:spPr>
        <p:txBody>
          <a:bodyPr wrap="square" lIns="0" tIns="0" rIns="0" bIns="0" rtlCol="0" anchor="t">
            <a:spAutoFit/>
          </a:bodyPr>
          <a:lstStyle/>
          <a:p>
            <a:pPr algn="ctr">
              <a:lnSpc>
                <a:spcPts val="11037"/>
              </a:lnSpc>
            </a:pPr>
            <a:r>
              <a:rPr lang="en-US" sz="15120">
                <a:solidFill>
                  <a:srgbClr val="000000"/>
                </a:solidFill>
                <a:latin typeface="Mansalva"/>
              </a:rPr>
              <a:t>OSR</a:t>
            </a:r>
          </a:p>
          <a:p>
            <a:pPr algn="ctr">
              <a:lnSpc>
                <a:spcPts val="11037"/>
              </a:lnSpc>
            </a:pPr>
            <a:r>
              <a:rPr lang="en-US" sz="15120">
                <a:solidFill>
                  <a:srgbClr val="000000"/>
                </a:solidFill>
                <a:latin typeface="Mansalva"/>
              </a:rPr>
              <a:t>1 </a:t>
            </a:r>
            <a:r>
              <a:rPr lang="en-US" sz="15120" err="1">
                <a:solidFill>
                  <a:srgbClr val="000000"/>
                </a:solidFill>
                <a:latin typeface="Mansalva"/>
              </a:rPr>
              <a:t>tegen</a:t>
            </a:r>
            <a:r>
              <a:rPr lang="en-US" sz="15120">
                <a:solidFill>
                  <a:srgbClr val="000000"/>
                </a:solidFill>
                <a:latin typeface="Mansalva"/>
              </a:rPr>
              <a:t> de rest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Afbeelding 47">
            <a:extLst>
              <a:ext uri="{FF2B5EF4-FFF2-40B4-BE49-F238E27FC236}">
                <a16:creationId xmlns:a16="http://schemas.microsoft.com/office/drawing/2014/main" id="{47FA5178-6BCC-43A0-A82F-9B30AF3BFF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hthoek: afgeronde hoeken 1">
            <a:extLst>
              <a:ext uri="{FF2B5EF4-FFF2-40B4-BE49-F238E27FC236}">
                <a16:creationId xmlns:a16="http://schemas.microsoft.com/office/drawing/2014/main" id="{BB0CA5B9-3C6B-4C78-AC7D-31EDEB813ECB}"/>
              </a:ext>
            </a:extLst>
          </p:cNvPr>
          <p:cNvSpPr/>
          <p:nvPr/>
        </p:nvSpPr>
        <p:spPr>
          <a:xfrm>
            <a:off x="3200400" y="952500"/>
            <a:ext cx="11658600" cy="17526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1. De </a:t>
            </a:r>
            <a:r>
              <a:rPr lang="en-US" sz="4000" b="1" err="1">
                <a:solidFill>
                  <a:schemeClr val="tx1"/>
                </a:solidFill>
              </a:rPr>
              <a:t>afkorting</a:t>
            </a:r>
            <a:r>
              <a:rPr lang="en-US" sz="4000" b="1">
                <a:solidFill>
                  <a:schemeClr val="tx1"/>
                </a:solidFill>
              </a:rPr>
              <a:t> OSR </a:t>
            </a:r>
            <a:r>
              <a:rPr lang="en-US" sz="4000" b="1" err="1">
                <a:solidFill>
                  <a:schemeClr val="tx1"/>
                </a:solidFill>
              </a:rPr>
              <a:t>staat</a:t>
            </a:r>
            <a:r>
              <a:rPr lang="en-US" sz="4000" b="1">
                <a:solidFill>
                  <a:schemeClr val="tx1"/>
                </a:solidFill>
              </a:rPr>
              <a:t> </a:t>
            </a:r>
            <a:r>
              <a:rPr lang="en-US" sz="4000" b="1" err="1">
                <a:solidFill>
                  <a:schemeClr val="tx1"/>
                </a:solidFill>
              </a:rPr>
              <a:t>voor</a:t>
            </a:r>
            <a:r>
              <a:rPr lang="en-US" sz="4000" b="1">
                <a:solidFill>
                  <a:schemeClr val="tx1"/>
                </a:solidFill>
              </a:rPr>
              <a:t>:</a:t>
            </a:r>
          </a:p>
          <a:p>
            <a:pPr algn="ctr"/>
            <a:endParaRPr lang="nl-NL"/>
          </a:p>
        </p:txBody>
      </p:sp>
      <p:sp>
        <p:nvSpPr>
          <p:cNvPr id="3" name="Rechthoek: afgeronde hoeken 2">
            <a:extLst>
              <a:ext uri="{FF2B5EF4-FFF2-40B4-BE49-F238E27FC236}">
                <a16:creationId xmlns:a16="http://schemas.microsoft.com/office/drawing/2014/main" id="{5872CA13-B4ED-4D24-AEC7-4039787D3317}"/>
              </a:ext>
            </a:extLst>
          </p:cNvPr>
          <p:cNvSpPr/>
          <p:nvPr/>
        </p:nvSpPr>
        <p:spPr>
          <a:xfrm>
            <a:off x="533400" y="4762047"/>
            <a:ext cx="5029200" cy="2362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600">
              <a:solidFill>
                <a:schemeClr val="tx1"/>
              </a:solidFill>
            </a:endParaRPr>
          </a:p>
          <a:p>
            <a:pPr algn="ctr"/>
            <a:r>
              <a:rPr lang="en-US" sz="3600" err="1">
                <a:solidFill>
                  <a:schemeClr val="tx1"/>
                </a:solidFill>
              </a:rPr>
              <a:t>Opleiden</a:t>
            </a:r>
            <a:r>
              <a:rPr lang="en-US" sz="3600">
                <a:solidFill>
                  <a:schemeClr val="tx1"/>
                </a:solidFill>
              </a:rPr>
              <a:t> van </a:t>
            </a:r>
            <a:r>
              <a:rPr lang="en-US" sz="3600" err="1">
                <a:solidFill>
                  <a:schemeClr val="tx1"/>
                </a:solidFill>
              </a:rPr>
              <a:t>Studenten</a:t>
            </a:r>
            <a:r>
              <a:rPr lang="en-US" sz="3600">
                <a:solidFill>
                  <a:schemeClr val="tx1"/>
                </a:solidFill>
              </a:rPr>
              <a:t> </a:t>
            </a:r>
            <a:r>
              <a:rPr lang="en-US" sz="3600" err="1">
                <a:solidFill>
                  <a:schemeClr val="tx1"/>
                </a:solidFill>
              </a:rPr>
              <a:t>uit</a:t>
            </a:r>
            <a:r>
              <a:rPr lang="en-US" sz="3600">
                <a:solidFill>
                  <a:schemeClr val="tx1"/>
                </a:solidFill>
              </a:rPr>
              <a:t> de Regio</a:t>
            </a:r>
          </a:p>
          <a:p>
            <a:pPr algn="ctr"/>
            <a:endParaRPr lang="nl-NL" sz="3600"/>
          </a:p>
        </p:txBody>
      </p:sp>
      <p:sp>
        <p:nvSpPr>
          <p:cNvPr id="4" name="Rechthoek: afgeronde hoeken 3">
            <a:extLst>
              <a:ext uri="{FF2B5EF4-FFF2-40B4-BE49-F238E27FC236}">
                <a16:creationId xmlns:a16="http://schemas.microsoft.com/office/drawing/2014/main" id="{5F71803A-3362-4C03-A9D2-A982BAC5968C}"/>
              </a:ext>
            </a:extLst>
          </p:cNvPr>
          <p:cNvSpPr/>
          <p:nvPr/>
        </p:nvSpPr>
        <p:spPr>
          <a:xfrm>
            <a:off x="6629400" y="4762500"/>
            <a:ext cx="5029200" cy="2362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err="1">
                <a:solidFill>
                  <a:schemeClr val="tx1"/>
                </a:solidFill>
              </a:rPr>
              <a:t>Opleidingsschool</a:t>
            </a:r>
            <a:r>
              <a:rPr lang="en-US" sz="3600">
                <a:solidFill>
                  <a:schemeClr val="tx1"/>
                </a:solidFill>
              </a:rPr>
              <a:t> Rotterdam</a:t>
            </a:r>
          </a:p>
        </p:txBody>
      </p:sp>
      <p:sp>
        <p:nvSpPr>
          <p:cNvPr id="5" name="Rechthoek: afgeronde hoeken 4">
            <a:extLst>
              <a:ext uri="{FF2B5EF4-FFF2-40B4-BE49-F238E27FC236}">
                <a16:creationId xmlns:a16="http://schemas.microsoft.com/office/drawing/2014/main" id="{660F3EA0-BD5C-4977-9737-9DBEF46A85F9}"/>
              </a:ext>
            </a:extLst>
          </p:cNvPr>
          <p:cNvSpPr/>
          <p:nvPr/>
        </p:nvSpPr>
        <p:spPr>
          <a:xfrm>
            <a:off x="12725400" y="4762500"/>
            <a:ext cx="5029200" cy="2362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err="1">
                <a:solidFill>
                  <a:schemeClr val="tx1"/>
                </a:solidFill>
              </a:rPr>
              <a:t>Opleiden</a:t>
            </a:r>
            <a:r>
              <a:rPr lang="en-US" sz="3600">
                <a:solidFill>
                  <a:schemeClr val="tx1"/>
                </a:solidFill>
              </a:rPr>
              <a:t> </a:t>
            </a:r>
            <a:r>
              <a:rPr lang="en-US" sz="3600" err="1">
                <a:solidFill>
                  <a:schemeClr val="tx1"/>
                </a:solidFill>
              </a:rPr>
              <a:t>binnen</a:t>
            </a:r>
            <a:r>
              <a:rPr lang="en-US" sz="3600">
                <a:solidFill>
                  <a:schemeClr val="tx1"/>
                </a:solidFill>
              </a:rPr>
              <a:t> </a:t>
            </a:r>
            <a:r>
              <a:rPr lang="en-US" sz="3600" err="1">
                <a:solidFill>
                  <a:schemeClr val="tx1"/>
                </a:solidFill>
              </a:rPr>
              <a:t>Samenwerkingsregio</a:t>
            </a:r>
            <a:endParaRPr lang="en-US" sz="3600">
              <a:solidFill>
                <a:schemeClr val="tx1"/>
              </a:solidFill>
            </a:endParaRPr>
          </a:p>
        </p:txBody>
      </p:sp>
      <p:sp>
        <p:nvSpPr>
          <p:cNvPr id="6" name="Rechthoek 5">
            <a:extLst>
              <a:ext uri="{FF2B5EF4-FFF2-40B4-BE49-F238E27FC236}">
                <a16:creationId xmlns:a16="http://schemas.microsoft.com/office/drawing/2014/main" id="{64783EDE-8602-4256-916A-1FCA0EDB34E2}"/>
              </a:ext>
            </a:extLst>
          </p:cNvPr>
          <p:cNvSpPr/>
          <p:nvPr/>
        </p:nvSpPr>
        <p:spPr>
          <a:xfrm>
            <a:off x="2554069" y="3543300"/>
            <a:ext cx="646331" cy="923330"/>
          </a:xfrm>
          <a:prstGeom prst="rect">
            <a:avLst/>
          </a:prstGeom>
          <a:noFill/>
        </p:spPr>
        <p:txBody>
          <a:bodyPr wrap="square" lIns="91440" tIns="45720" rIns="91440" bIns="45720">
            <a:spAutoFit/>
          </a:bodyPr>
          <a:lstStyle/>
          <a:p>
            <a:pPr algn="ctr"/>
            <a:r>
              <a:rPr lang="nl-NL" sz="5400" b="0" cap="none" spc="0">
                <a:ln w="0"/>
                <a:solidFill>
                  <a:schemeClr val="tx1"/>
                </a:solidFill>
                <a:effectLst>
                  <a:outerShdw blurRad="38100" dist="19050" dir="2700000" algn="tl" rotWithShape="0">
                    <a:schemeClr val="dk1">
                      <a:alpha val="40000"/>
                    </a:schemeClr>
                  </a:outerShdw>
                </a:effectLst>
              </a:rPr>
              <a:t>A</a:t>
            </a:r>
          </a:p>
        </p:txBody>
      </p:sp>
      <p:sp>
        <p:nvSpPr>
          <p:cNvPr id="7" name="Rechthoek 6">
            <a:extLst>
              <a:ext uri="{FF2B5EF4-FFF2-40B4-BE49-F238E27FC236}">
                <a16:creationId xmlns:a16="http://schemas.microsoft.com/office/drawing/2014/main" id="{95CAE2D6-54FD-4B6E-ABAD-62F912E19624}"/>
              </a:ext>
            </a:extLst>
          </p:cNvPr>
          <p:cNvSpPr/>
          <p:nvPr/>
        </p:nvSpPr>
        <p:spPr>
          <a:xfrm>
            <a:off x="8820834" y="3567112"/>
            <a:ext cx="646331" cy="923330"/>
          </a:xfrm>
          <a:prstGeom prst="rect">
            <a:avLst/>
          </a:prstGeom>
          <a:noFill/>
        </p:spPr>
        <p:txBody>
          <a:bodyPr wrap="square" lIns="91440" tIns="45720" rIns="91440" bIns="45720">
            <a:spAutoFit/>
          </a:bodyPr>
          <a:lstStyle/>
          <a:p>
            <a:pPr algn="ctr"/>
            <a:r>
              <a:rPr lang="nl-NL" sz="5400" b="0" cap="none" spc="0">
                <a:ln w="0"/>
                <a:solidFill>
                  <a:schemeClr val="tx1"/>
                </a:solidFill>
                <a:effectLst>
                  <a:outerShdw blurRad="38100" dist="19050" dir="2700000" algn="tl" rotWithShape="0">
                    <a:schemeClr val="dk1">
                      <a:alpha val="40000"/>
                    </a:schemeClr>
                  </a:outerShdw>
                </a:effectLst>
              </a:rPr>
              <a:t>B</a:t>
            </a:r>
          </a:p>
        </p:txBody>
      </p:sp>
      <p:sp>
        <p:nvSpPr>
          <p:cNvPr id="8" name="Rechthoek 7">
            <a:extLst>
              <a:ext uri="{FF2B5EF4-FFF2-40B4-BE49-F238E27FC236}">
                <a16:creationId xmlns:a16="http://schemas.microsoft.com/office/drawing/2014/main" id="{4B8C67D5-C9AE-462F-995C-04D0A18F9C56}"/>
              </a:ext>
            </a:extLst>
          </p:cNvPr>
          <p:cNvSpPr/>
          <p:nvPr/>
        </p:nvSpPr>
        <p:spPr>
          <a:xfrm>
            <a:off x="14916834" y="3567112"/>
            <a:ext cx="646331" cy="923330"/>
          </a:xfrm>
          <a:prstGeom prst="rect">
            <a:avLst/>
          </a:prstGeom>
          <a:noFill/>
        </p:spPr>
        <p:txBody>
          <a:bodyPr wrap="square" lIns="91440" tIns="45720" rIns="91440" bIns="45720">
            <a:spAutoFit/>
          </a:bodyPr>
          <a:lstStyle/>
          <a:p>
            <a:pPr algn="ctr"/>
            <a:r>
              <a:rPr lang="nl-NL" sz="5400" b="0" cap="none" spc="0">
                <a:ln w="0"/>
                <a:solidFill>
                  <a:schemeClr val="tx1"/>
                </a:solidFill>
                <a:effectLst>
                  <a:outerShdw blurRad="38100" dist="19050" dir="2700000" algn="tl" rotWithShape="0">
                    <a:schemeClr val="dk1">
                      <a:alpha val="40000"/>
                    </a:schemeClr>
                  </a:outerShdw>
                </a:effectLst>
              </a:rPr>
              <a:t>C</a:t>
            </a:r>
          </a:p>
        </p:txBody>
      </p:sp>
    </p:spTree>
    <p:extLst>
      <p:ext uri="{BB962C8B-B14F-4D97-AF65-F5344CB8AC3E}">
        <p14:creationId xmlns:p14="http://schemas.microsoft.com/office/powerpoint/2010/main" val="11594241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3"/>
                                        </p:tgtEl>
                                        <p:attrNameLst>
                                          <p:attrName>fillcolor</p:attrName>
                                        </p:attrNameLst>
                                      </p:cBhvr>
                                      <p:to>
                                        <a:schemeClr val="accent2"/>
                                      </p:to>
                                    </p:animClr>
                                    <p:set>
                                      <p:cBhvr>
                                        <p:cTn id="7" dur="2000" fill="hold"/>
                                        <p:tgtEl>
                                          <p:spTgt spid="3"/>
                                        </p:tgtEl>
                                        <p:attrNameLst>
                                          <p:attrName>fill.type</p:attrName>
                                        </p:attrNameLst>
                                      </p:cBhvr>
                                      <p:to>
                                        <p:strVal val="solid"/>
                                      </p:to>
                                    </p:set>
                                    <p:set>
                                      <p:cBhvr>
                                        <p:cTn id="8" dur="2000" fill="hold"/>
                                        <p:tgtEl>
                                          <p:spTgt spid="3"/>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3"/>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4"/>
                                        </p:tgtEl>
                                        <p:attrNameLst>
                                          <p:attrName>fillcolor</p:attrName>
                                        </p:attrNameLst>
                                      </p:cBhvr>
                                      <p:to>
                                        <a:srgbClr val="92D050"/>
                                      </p:to>
                                    </p:animClr>
                                    <p:set>
                                      <p:cBhvr>
                                        <p:cTn id="14" dur="2000" fill="hold"/>
                                        <p:tgtEl>
                                          <p:spTgt spid="4"/>
                                        </p:tgtEl>
                                        <p:attrNameLst>
                                          <p:attrName>fill.type</p:attrName>
                                        </p:attrNameLst>
                                      </p:cBhvr>
                                      <p:to>
                                        <p:strVal val="solid"/>
                                      </p:to>
                                    </p:set>
                                    <p:set>
                                      <p:cBhvr>
                                        <p:cTn id="15" dur="2000" fill="hold"/>
                                        <p:tgtEl>
                                          <p:spTgt spid="4"/>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4"/>
                  </p:tgtEl>
                </p:cond>
              </p:nextCondLst>
            </p:seq>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5"/>
                                        </p:tgtEl>
                                        <p:attrNameLst>
                                          <p:attrName>fillcolor</p:attrName>
                                        </p:attrNameLst>
                                      </p:cBhvr>
                                      <p:to>
                                        <a:schemeClr val="accent2"/>
                                      </p:to>
                                    </p:animClr>
                                    <p:set>
                                      <p:cBhvr>
                                        <p:cTn id="21" dur="2000" fill="hold"/>
                                        <p:tgtEl>
                                          <p:spTgt spid="5"/>
                                        </p:tgtEl>
                                        <p:attrNameLst>
                                          <p:attrName>fill.type</p:attrName>
                                        </p:attrNameLst>
                                      </p:cBhvr>
                                      <p:to>
                                        <p:strVal val="solid"/>
                                      </p:to>
                                    </p:set>
                                    <p:set>
                                      <p:cBhvr>
                                        <p:cTn id="22" dur="2000" fill="hold"/>
                                        <p:tgtEl>
                                          <p:spTgt spid="5"/>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Afbeelding 26">
            <a:extLst>
              <a:ext uri="{FF2B5EF4-FFF2-40B4-BE49-F238E27FC236}">
                <a16:creationId xmlns:a16="http://schemas.microsoft.com/office/drawing/2014/main" id="{806066D5-7CAC-4EF5-8F77-9DC9E9563A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hthoek: afgeronde hoeken 1">
            <a:extLst>
              <a:ext uri="{FF2B5EF4-FFF2-40B4-BE49-F238E27FC236}">
                <a16:creationId xmlns:a16="http://schemas.microsoft.com/office/drawing/2014/main" id="{BB0CA5B9-3C6B-4C78-AC7D-31EDEB813ECB}"/>
              </a:ext>
            </a:extLst>
          </p:cNvPr>
          <p:cNvSpPr/>
          <p:nvPr/>
        </p:nvSpPr>
        <p:spPr>
          <a:xfrm>
            <a:off x="3200400" y="952500"/>
            <a:ext cx="11658600" cy="17526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2. Het </a:t>
            </a:r>
            <a:r>
              <a:rPr lang="en-US" sz="4000" b="1" err="1">
                <a:solidFill>
                  <a:schemeClr val="tx1"/>
                </a:solidFill>
              </a:rPr>
              <a:t>aantal</a:t>
            </a:r>
            <a:r>
              <a:rPr lang="en-US" sz="4000" b="1">
                <a:solidFill>
                  <a:schemeClr val="tx1"/>
                </a:solidFill>
              </a:rPr>
              <a:t> </a:t>
            </a:r>
            <a:r>
              <a:rPr lang="en-US" sz="4000" b="1" err="1">
                <a:solidFill>
                  <a:schemeClr val="tx1"/>
                </a:solidFill>
              </a:rPr>
              <a:t>studenten</a:t>
            </a:r>
            <a:r>
              <a:rPr lang="en-US" sz="4000" b="1">
                <a:solidFill>
                  <a:schemeClr val="tx1"/>
                </a:solidFill>
              </a:rPr>
              <a:t> </a:t>
            </a:r>
            <a:r>
              <a:rPr lang="en-US" sz="4000" b="1" err="1">
                <a:solidFill>
                  <a:schemeClr val="tx1"/>
                </a:solidFill>
              </a:rPr>
              <a:t>dat</a:t>
            </a:r>
            <a:r>
              <a:rPr lang="en-US" sz="4000" b="1">
                <a:solidFill>
                  <a:schemeClr val="tx1"/>
                </a:solidFill>
              </a:rPr>
              <a:t> </a:t>
            </a:r>
            <a:r>
              <a:rPr lang="en-US" sz="4000" b="1" err="1">
                <a:solidFill>
                  <a:schemeClr val="tx1"/>
                </a:solidFill>
              </a:rPr>
              <a:t>binnen</a:t>
            </a:r>
            <a:r>
              <a:rPr lang="en-US" sz="4000" b="1">
                <a:solidFill>
                  <a:schemeClr val="tx1"/>
                </a:solidFill>
              </a:rPr>
              <a:t> de OSR stage </a:t>
            </a:r>
            <a:r>
              <a:rPr lang="en-US" sz="4000" b="1" err="1">
                <a:solidFill>
                  <a:schemeClr val="tx1"/>
                </a:solidFill>
              </a:rPr>
              <a:t>loopt</a:t>
            </a:r>
            <a:r>
              <a:rPr lang="en-US" sz="4000" b="1">
                <a:solidFill>
                  <a:schemeClr val="tx1"/>
                </a:solidFill>
              </a:rPr>
              <a:t> is </a:t>
            </a:r>
            <a:r>
              <a:rPr lang="en-US" sz="4000" b="1" err="1">
                <a:solidFill>
                  <a:schemeClr val="tx1"/>
                </a:solidFill>
              </a:rPr>
              <a:t>ongeveer</a:t>
            </a:r>
            <a:r>
              <a:rPr lang="en-US" sz="4000" b="1">
                <a:solidFill>
                  <a:schemeClr val="tx1"/>
                </a:solidFill>
              </a:rPr>
              <a:t>:</a:t>
            </a:r>
          </a:p>
          <a:p>
            <a:pPr algn="ctr"/>
            <a:endParaRPr lang="nl-NL"/>
          </a:p>
        </p:txBody>
      </p:sp>
      <p:sp>
        <p:nvSpPr>
          <p:cNvPr id="3" name="Rechthoek: afgeronde hoeken 2">
            <a:extLst>
              <a:ext uri="{FF2B5EF4-FFF2-40B4-BE49-F238E27FC236}">
                <a16:creationId xmlns:a16="http://schemas.microsoft.com/office/drawing/2014/main" id="{5872CA13-B4ED-4D24-AEC7-4039787D3317}"/>
              </a:ext>
            </a:extLst>
          </p:cNvPr>
          <p:cNvSpPr/>
          <p:nvPr/>
        </p:nvSpPr>
        <p:spPr>
          <a:xfrm>
            <a:off x="362634" y="4914900"/>
            <a:ext cx="5029200" cy="2362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600">
              <a:solidFill>
                <a:schemeClr val="tx1"/>
              </a:solidFill>
            </a:endParaRPr>
          </a:p>
          <a:p>
            <a:pPr algn="ctr"/>
            <a:r>
              <a:rPr lang="en-US" sz="7500">
                <a:solidFill>
                  <a:schemeClr val="tx1"/>
                </a:solidFill>
              </a:rPr>
              <a:t>480</a:t>
            </a:r>
          </a:p>
          <a:p>
            <a:pPr algn="ctr"/>
            <a:endParaRPr lang="nl-NL" sz="3600"/>
          </a:p>
        </p:txBody>
      </p:sp>
      <p:sp>
        <p:nvSpPr>
          <p:cNvPr id="4" name="Rechthoek: afgeronde hoeken 3">
            <a:extLst>
              <a:ext uri="{FF2B5EF4-FFF2-40B4-BE49-F238E27FC236}">
                <a16:creationId xmlns:a16="http://schemas.microsoft.com/office/drawing/2014/main" id="{5F71803A-3362-4C03-A9D2-A982BAC5968C}"/>
              </a:ext>
            </a:extLst>
          </p:cNvPr>
          <p:cNvSpPr/>
          <p:nvPr/>
        </p:nvSpPr>
        <p:spPr>
          <a:xfrm>
            <a:off x="6515100" y="4914900"/>
            <a:ext cx="5029200" cy="2362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7500">
                <a:solidFill>
                  <a:schemeClr val="tx1"/>
                </a:solidFill>
              </a:rPr>
              <a:t>800</a:t>
            </a:r>
          </a:p>
        </p:txBody>
      </p:sp>
      <p:sp>
        <p:nvSpPr>
          <p:cNvPr id="5" name="Rechthoek: afgeronde hoeken 4">
            <a:extLst>
              <a:ext uri="{FF2B5EF4-FFF2-40B4-BE49-F238E27FC236}">
                <a16:creationId xmlns:a16="http://schemas.microsoft.com/office/drawing/2014/main" id="{660F3EA0-BD5C-4977-9737-9DBEF46A85F9}"/>
              </a:ext>
            </a:extLst>
          </p:cNvPr>
          <p:cNvSpPr/>
          <p:nvPr/>
        </p:nvSpPr>
        <p:spPr>
          <a:xfrm>
            <a:off x="12667566" y="4919662"/>
            <a:ext cx="5029200" cy="2362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7500">
                <a:solidFill>
                  <a:schemeClr val="tx1"/>
                </a:solidFill>
              </a:rPr>
              <a:t>1050</a:t>
            </a:r>
          </a:p>
        </p:txBody>
      </p:sp>
      <p:sp>
        <p:nvSpPr>
          <p:cNvPr id="6" name="Rechthoek 5">
            <a:extLst>
              <a:ext uri="{FF2B5EF4-FFF2-40B4-BE49-F238E27FC236}">
                <a16:creationId xmlns:a16="http://schemas.microsoft.com/office/drawing/2014/main" id="{64783EDE-8602-4256-916A-1FCA0EDB34E2}"/>
              </a:ext>
            </a:extLst>
          </p:cNvPr>
          <p:cNvSpPr/>
          <p:nvPr/>
        </p:nvSpPr>
        <p:spPr>
          <a:xfrm>
            <a:off x="2554069" y="3543300"/>
            <a:ext cx="646331" cy="923330"/>
          </a:xfrm>
          <a:prstGeom prst="rect">
            <a:avLst/>
          </a:prstGeom>
          <a:noFill/>
        </p:spPr>
        <p:txBody>
          <a:bodyPr wrap="square" lIns="91440" tIns="45720" rIns="91440" bIns="45720">
            <a:spAutoFit/>
          </a:bodyPr>
          <a:lstStyle/>
          <a:p>
            <a:pPr algn="ctr"/>
            <a:r>
              <a:rPr lang="nl-NL" sz="5400" b="0" cap="none" spc="0">
                <a:ln w="0"/>
                <a:solidFill>
                  <a:schemeClr val="tx1"/>
                </a:solidFill>
                <a:effectLst>
                  <a:outerShdw blurRad="38100" dist="19050" dir="2700000" algn="tl" rotWithShape="0">
                    <a:schemeClr val="dk1">
                      <a:alpha val="40000"/>
                    </a:schemeClr>
                  </a:outerShdw>
                </a:effectLst>
              </a:rPr>
              <a:t>A</a:t>
            </a:r>
          </a:p>
        </p:txBody>
      </p:sp>
      <p:sp>
        <p:nvSpPr>
          <p:cNvPr id="7" name="Rechthoek 6">
            <a:extLst>
              <a:ext uri="{FF2B5EF4-FFF2-40B4-BE49-F238E27FC236}">
                <a16:creationId xmlns:a16="http://schemas.microsoft.com/office/drawing/2014/main" id="{95CAE2D6-54FD-4B6E-ABAD-62F912E19624}"/>
              </a:ext>
            </a:extLst>
          </p:cNvPr>
          <p:cNvSpPr/>
          <p:nvPr/>
        </p:nvSpPr>
        <p:spPr>
          <a:xfrm>
            <a:off x="8820834" y="3567112"/>
            <a:ext cx="646331" cy="923330"/>
          </a:xfrm>
          <a:prstGeom prst="rect">
            <a:avLst/>
          </a:prstGeom>
          <a:noFill/>
        </p:spPr>
        <p:txBody>
          <a:bodyPr wrap="square" lIns="91440" tIns="45720" rIns="91440" bIns="45720">
            <a:spAutoFit/>
          </a:bodyPr>
          <a:lstStyle/>
          <a:p>
            <a:pPr algn="ctr"/>
            <a:r>
              <a:rPr lang="nl-NL" sz="5400" b="0" cap="none" spc="0">
                <a:ln w="0"/>
                <a:solidFill>
                  <a:schemeClr val="tx1"/>
                </a:solidFill>
                <a:effectLst>
                  <a:outerShdw blurRad="38100" dist="19050" dir="2700000" algn="tl" rotWithShape="0">
                    <a:schemeClr val="dk1">
                      <a:alpha val="40000"/>
                    </a:schemeClr>
                  </a:outerShdw>
                </a:effectLst>
              </a:rPr>
              <a:t>B</a:t>
            </a:r>
          </a:p>
        </p:txBody>
      </p:sp>
      <p:sp>
        <p:nvSpPr>
          <p:cNvPr id="8" name="Rechthoek 7">
            <a:extLst>
              <a:ext uri="{FF2B5EF4-FFF2-40B4-BE49-F238E27FC236}">
                <a16:creationId xmlns:a16="http://schemas.microsoft.com/office/drawing/2014/main" id="{4B8C67D5-C9AE-462F-995C-04D0A18F9C56}"/>
              </a:ext>
            </a:extLst>
          </p:cNvPr>
          <p:cNvSpPr/>
          <p:nvPr/>
        </p:nvSpPr>
        <p:spPr>
          <a:xfrm>
            <a:off x="14916834" y="3567112"/>
            <a:ext cx="646331" cy="923330"/>
          </a:xfrm>
          <a:prstGeom prst="rect">
            <a:avLst/>
          </a:prstGeom>
          <a:noFill/>
        </p:spPr>
        <p:txBody>
          <a:bodyPr wrap="square" lIns="91440" tIns="45720" rIns="91440" bIns="45720">
            <a:spAutoFit/>
          </a:bodyPr>
          <a:lstStyle/>
          <a:p>
            <a:pPr algn="ctr"/>
            <a:r>
              <a:rPr lang="nl-NL" sz="5400" b="0" cap="none" spc="0">
                <a:ln w="0"/>
                <a:solidFill>
                  <a:schemeClr val="tx1"/>
                </a:solidFill>
                <a:effectLst>
                  <a:outerShdw blurRad="38100" dist="19050" dir="2700000" algn="tl" rotWithShape="0">
                    <a:schemeClr val="dk1">
                      <a:alpha val="40000"/>
                    </a:schemeClr>
                  </a:outerShdw>
                </a:effectLst>
              </a:rPr>
              <a:t>C</a:t>
            </a:r>
          </a:p>
        </p:txBody>
      </p:sp>
    </p:spTree>
    <p:extLst>
      <p:ext uri="{BB962C8B-B14F-4D97-AF65-F5344CB8AC3E}">
        <p14:creationId xmlns:p14="http://schemas.microsoft.com/office/powerpoint/2010/main" val="16506353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3"/>
                                        </p:tgtEl>
                                        <p:attrNameLst>
                                          <p:attrName>fillcolor</p:attrName>
                                        </p:attrNameLst>
                                      </p:cBhvr>
                                      <p:to>
                                        <a:schemeClr val="accent2"/>
                                      </p:to>
                                    </p:animClr>
                                    <p:set>
                                      <p:cBhvr>
                                        <p:cTn id="7" dur="2000" fill="hold"/>
                                        <p:tgtEl>
                                          <p:spTgt spid="3"/>
                                        </p:tgtEl>
                                        <p:attrNameLst>
                                          <p:attrName>fill.type</p:attrName>
                                        </p:attrNameLst>
                                      </p:cBhvr>
                                      <p:to>
                                        <p:strVal val="solid"/>
                                      </p:to>
                                    </p:set>
                                    <p:set>
                                      <p:cBhvr>
                                        <p:cTn id="8" dur="2000" fill="hold"/>
                                        <p:tgtEl>
                                          <p:spTgt spid="3"/>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3"/>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4"/>
                                        </p:tgtEl>
                                        <p:attrNameLst>
                                          <p:attrName>fillcolor</p:attrName>
                                        </p:attrNameLst>
                                      </p:cBhvr>
                                      <p:to>
                                        <a:srgbClr val="92D050"/>
                                      </p:to>
                                    </p:animClr>
                                    <p:set>
                                      <p:cBhvr>
                                        <p:cTn id="14" dur="2000" fill="hold"/>
                                        <p:tgtEl>
                                          <p:spTgt spid="4"/>
                                        </p:tgtEl>
                                        <p:attrNameLst>
                                          <p:attrName>fill.type</p:attrName>
                                        </p:attrNameLst>
                                      </p:cBhvr>
                                      <p:to>
                                        <p:strVal val="solid"/>
                                      </p:to>
                                    </p:set>
                                    <p:set>
                                      <p:cBhvr>
                                        <p:cTn id="15" dur="2000" fill="hold"/>
                                        <p:tgtEl>
                                          <p:spTgt spid="4"/>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4"/>
                  </p:tgtEl>
                </p:cond>
              </p:nextCondLst>
            </p:seq>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5"/>
                                        </p:tgtEl>
                                        <p:attrNameLst>
                                          <p:attrName>fillcolor</p:attrName>
                                        </p:attrNameLst>
                                      </p:cBhvr>
                                      <p:to>
                                        <a:schemeClr val="accent2"/>
                                      </p:to>
                                    </p:animClr>
                                    <p:set>
                                      <p:cBhvr>
                                        <p:cTn id="21" dur="2000" fill="hold"/>
                                        <p:tgtEl>
                                          <p:spTgt spid="5"/>
                                        </p:tgtEl>
                                        <p:attrNameLst>
                                          <p:attrName>fill.type</p:attrName>
                                        </p:attrNameLst>
                                      </p:cBhvr>
                                      <p:to>
                                        <p:strVal val="solid"/>
                                      </p:to>
                                    </p:set>
                                    <p:set>
                                      <p:cBhvr>
                                        <p:cTn id="22" dur="2000" fill="hold"/>
                                        <p:tgtEl>
                                          <p:spTgt spid="5"/>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81200F44-5BCC-437C-A167-D7DC61E5DF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hthoek: afgeronde hoeken 1">
            <a:extLst>
              <a:ext uri="{FF2B5EF4-FFF2-40B4-BE49-F238E27FC236}">
                <a16:creationId xmlns:a16="http://schemas.microsoft.com/office/drawing/2014/main" id="{BB0CA5B9-3C6B-4C78-AC7D-31EDEB813ECB}"/>
              </a:ext>
            </a:extLst>
          </p:cNvPr>
          <p:cNvSpPr/>
          <p:nvPr/>
        </p:nvSpPr>
        <p:spPr>
          <a:xfrm>
            <a:off x="3200400" y="952500"/>
            <a:ext cx="11658600" cy="17526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3. De docent </a:t>
            </a:r>
            <a:r>
              <a:rPr lang="en-US" sz="4000" b="1" err="1">
                <a:solidFill>
                  <a:schemeClr val="tx1"/>
                </a:solidFill>
              </a:rPr>
              <a:t>bij</a:t>
            </a:r>
            <a:r>
              <a:rPr lang="en-US" sz="4000" b="1">
                <a:solidFill>
                  <a:schemeClr val="tx1"/>
                </a:solidFill>
              </a:rPr>
              <a:t> </a:t>
            </a:r>
            <a:r>
              <a:rPr lang="en-US" sz="4000" b="1" err="1">
                <a:solidFill>
                  <a:schemeClr val="tx1"/>
                </a:solidFill>
              </a:rPr>
              <a:t>wie</a:t>
            </a:r>
            <a:r>
              <a:rPr lang="en-US" sz="4000" b="1">
                <a:solidFill>
                  <a:schemeClr val="tx1"/>
                </a:solidFill>
              </a:rPr>
              <a:t> </a:t>
            </a:r>
            <a:r>
              <a:rPr lang="en-US" sz="4000" b="1" err="1">
                <a:solidFill>
                  <a:schemeClr val="tx1"/>
                </a:solidFill>
              </a:rPr>
              <a:t>ik</a:t>
            </a:r>
            <a:r>
              <a:rPr lang="en-US" sz="4000" b="1">
                <a:solidFill>
                  <a:schemeClr val="tx1"/>
                </a:solidFill>
              </a:rPr>
              <a:t> in de </a:t>
            </a:r>
            <a:r>
              <a:rPr lang="en-US" sz="4000" b="1" err="1">
                <a:solidFill>
                  <a:schemeClr val="tx1"/>
                </a:solidFill>
              </a:rPr>
              <a:t>klas</a:t>
            </a:r>
            <a:r>
              <a:rPr lang="en-US" sz="4000" b="1">
                <a:solidFill>
                  <a:schemeClr val="tx1"/>
                </a:solidFill>
              </a:rPr>
              <a:t> stage loop, </a:t>
            </a:r>
            <a:r>
              <a:rPr lang="en-US" sz="4000" b="1" err="1">
                <a:solidFill>
                  <a:schemeClr val="tx1"/>
                </a:solidFill>
              </a:rPr>
              <a:t>noem</a:t>
            </a:r>
            <a:r>
              <a:rPr lang="en-US" sz="4000" b="1">
                <a:solidFill>
                  <a:schemeClr val="tx1"/>
                </a:solidFill>
              </a:rPr>
              <a:t> je de:</a:t>
            </a:r>
          </a:p>
          <a:p>
            <a:pPr algn="ctr"/>
            <a:endParaRPr lang="nl-NL"/>
          </a:p>
        </p:txBody>
      </p:sp>
      <p:sp>
        <p:nvSpPr>
          <p:cNvPr id="3" name="Rechthoek: afgeronde hoeken 2">
            <a:extLst>
              <a:ext uri="{FF2B5EF4-FFF2-40B4-BE49-F238E27FC236}">
                <a16:creationId xmlns:a16="http://schemas.microsoft.com/office/drawing/2014/main" id="{5872CA13-B4ED-4D24-AEC7-4039787D3317}"/>
              </a:ext>
            </a:extLst>
          </p:cNvPr>
          <p:cNvSpPr/>
          <p:nvPr/>
        </p:nvSpPr>
        <p:spPr>
          <a:xfrm>
            <a:off x="362634" y="4914900"/>
            <a:ext cx="5029200" cy="2362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600">
              <a:solidFill>
                <a:schemeClr val="tx1"/>
              </a:solidFill>
            </a:endParaRPr>
          </a:p>
          <a:p>
            <a:pPr algn="ctr"/>
            <a:endParaRPr lang="en-US" sz="3600">
              <a:solidFill>
                <a:schemeClr val="tx1"/>
              </a:solidFill>
            </a:endParaRPr>
          </a:p>
          <a:p>
            <a:pPr algn="ctr"/>
            <a:endParaRPr lang="en-US" sz="3600">
              <a:solidFill>
                <a:schemeClr val="tx1"/>
              </a:solidFill>
            </a:endParaRPr>
          </a:p>
          <a:p>
            <a:pPr algn="ctr"/>
            <a:r>
              <a:rPr lang="en-US" sz="3600" err="1">
                <a:solidFill>
                  <a:schemeClr val="tx1"/>
                </a:solidFill>
              </a:rPr>
              <a:t>Schoolopleider</a:t>
            </a:r>
            <a:r>
              <a:rPr lang="en-US" sz="3600">
                <a:solidFill>
                  <a:schemeClr val="tx1"/>
                </a:solidFill>
              </a:rPr>
              <a:t> (SO)</a:t>
            </a:r>
          </a:p>
          <a:p>
            <a:pPr algn="ctr"/>
            <a:endParaRPr lang="en-US" sz="7500">
              <a:solidFill>
                <a:schemeClr val="tx1"/>
              </a:solidFill>
            </a:endParaRPr>
          </a:p>
          <a:p>
            <a:pPr algn="ctr"/>
            <a:endParaRPr lang="nl-NL" sz="3600"/>
          </a:p>
        </p:txBody>
      </p:sp>
      <p:sp>
        <p:nvSpPr>
          <p:cNvPr id="4" name="Rechthoek: afgeronde hoeken 3">
            <a:extLst>
              <a:ext uri="{FF2B5EF4-FFF2-40B4-BE49-F238E27FC236}">
                <a16:creationId xmlns:a16="http://schemas.microsoft.com/office/drawing/2014/main" id="{5F71803A-3362-4C03-A9D2-A982BAC5968C}"/>
              </a:ext>
            </a:extLst>
          </p:cNvPr>
          <p:cNvSpPr/>
          <p:nvPr/>
        </p:nvSpPr>
        <p:spPr>
          <a:xfrm>
            <a:off x="12924741" y="4914900"/>
            <a:ext cx="5029200" cy="2362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err="1">
                <a:solidFill>
                  <a:schemeClr val="tx1"/>
                </a:solidFill>
              </a:rPr>
              <a:t>Werkplekbegeleider</a:t>
            </a:r>
            <a:r>
              <a:rPr lang="en-US" sz="3600">
                <a:solidFill>
                  <a:schemeClr val="tx1"/>
                </a:solidFill>
              </a:rPr>
              <a:t> (WPB) </a:t>
            </a:r>
          </a:p>
        </p:txBody>
      </p:sp>
      <p:sp>
        <p:nvSpPr>
          <p:cNvPr id="5" name="Rechthoek: afgeronde hoeken 4">
            <a:extLst>
              <a:ext uri="{FF2B5EF4-FFF2-40B4-BE49-F238E27FC236}">
                <a16:creationId xmlns:a16="http://schemas.microsoft.com/office/drawing/2014/main" id="{660F3EA0-BD5C-4977-9737-9DBEF46A85F9}"/>
              </a:ext>
            </a:extLst>
          </p:cNvPr>
          <p:cNvSpPr/>
          <p:nvPr/>
        </p:nvSpPr>
        <p:spPr>
          <a:xfrm>
            <a:off x="6629399" y="4914900"/>
            <a:ext cx="5029200" cy="2362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err="1">
                <a:solidFill>
                  <a:schemeClr val="tx1"/>
                </a:solidFill>
              </a:rPr>
              <a:t>Schoolcoördinator</a:t>
            </a:r>
            <a:r>
              <a:rPr lang="en-US" sz="3600">
                <a:solidFill>
                  <a:schemeClr val="tx1"/>
                </a:solidFill>
              </a:rPr>
              <a:t> </a:t>
            </a:r>
            <a:r>
              <a:rPr lang="en-US" sz="3600" err="1">
                <a:solidFill>
                  <a:schemeClr val="tx1"/>
                </a:solidFill>
              </a:rPr>
              <a:t>opleiden</a:t>
            </a:r>
            <a:r>
              <a:rPr lang="en-US" sz="3600">
                <a:solidFill>
                  <a:schemeClr val="tx1"/>
                </a:solidFill>
              </a:rPr>
              <a:t> </a:t>
            </a:r>
            <a:r>
              <a:rPr lang="en-US" sz="3600" err="1">
                <a:solidFill>
                  <a:schemeClr val="tx1"/>
                </a:solidFill>
              </a:rPr>
              <a:t>en</a:t>
            </a:r>
            <a:r>
              <a:rPr lang="en-US" sz="3600">
                <a:solidFill>
                  <a:schemeClr val="tx1"/>
                </a:solidFill>
              </a:rPr>
              <a:t> </a:t>
            </a:r>
            <a:r>
              <a:rPr lang="en-US" sz="3600" err="1">
                <a:solidFill>
                  <a:schemeClr val="tx1"/>
                </a:solidFill>
              </a:rPr>
              <a:t>begeleiden</a:t>
            </a:r>
            <a:r>
              <a:rPr lang="en-US" sz="3600">
                <a:solidFill>
                  <a:schemeClr val="tx1"/>
                </a:solidFill>
              </a:rPr>
              <a:t> (SCO)</a:t>
            </a:r>
          </a:p>
        </p:txBody>
      </p:sp>
      <p:sp>
        <p:nvSpPr>
          <p:cNvPr id="6" name="Rechthoek 5">
            <a:extLst>
              <a:ext uri="{FF2B5EF4-FFF2-40B4-BE49-F238E27FC236}">
                <a16:creationId xmlns:a16="http://schemas.microsoft.com/office/drawing/2014/main" id="{64783EDE-8602-4256-916A-1FCA0EDB34E2}"/>
              </a:ext>
            </a:extLst>
          </p:cNvPr>
          <p:cNvSpPr/>
          <p:nvPr/>
        </p:nvSpPr>
        <p:spPr>
          <a:xfrm>
            <a:off x="2554069" y="3543300"/>
            <a:ext cx="646331" cy="923330"/>
          </a:xfrm>
          <a:prstGeom prst="rect">
            <a:avLst/>
          </a:prstGeom>
          <a:noFill/>
        </p:spPr>
        <p:txBody>
          <a:bodyPr wrap="square" lIns="91440" tIns="45720" rIns="91440" bIns="45720">
            <a:spAutoFit/>
          </a:bodyPr>
          <a:lstStyle/>
          <a:p>
            <a:pPr algn="ctr"/>
            <a:r>
              <a:rPr lang="nl-NL" sz="5400" b="0" cap="none" spc="0">
                <a:ln w="0"/>
                <a:solidFill>
                  <a:schemeClr val="tx1"/>
                </a:solidFill>
                <a:effectLst>
                  <a:outerShdw blurRad="38100" dist="19050" dir="2700000" algn="tl" rotWithShape="0">
                    <a:schemeClr val="dk1">
                      <a:alpha val="40000"/>
                    </a:schemeClr>
                  </a:outerShdw>
                </a:effectLst>
              </a:rPr>
              <a:t>A</a:t>
            </a:r>
          </a:p>
        </p:txBody>
      </p:sp>
      <p:sp>
        <p:nvSpPr>
          <p:cNvPr id="7" name="Rechthoek 6">
            <a:extLst>
              <a:ext uri="{FF2B5EF4-FFF2-40B4-BE49-F238E27FC236}">
                <a16:creationId xmlns:a16="http://schemas.microsoft.com/office/drawing/2014/main" id="{95CAE2D6-54FD-4B6E-ABAD-62F912E19624}"/>
              </a:ext>
            </a:extLst>
          </p:cNvPr>
          <p:cNvSpPr/>
          <p:nvPr/>
        </p:nvSpPr>
        <p:spPr>
          <a:xfrm>
            <a:off x="8820834" y="3567112"/>
            <a:ext cx="646331" cy="923330"/>
          </a:xfrm>
          <a:prstGeom prst="rect">
            <a:avLst/>
          </a:prstGeom>
          <a:noFill/>
        </p:spPr>
        <p:txBody>
          <a:bodyPr wrap="square" lIns="91440" tIns="45720" rIns="91440" bIns="45720">
            <a:spAutoFit/>
          </a:bodyPr>
          <a:lstStyle/>
          <a:p>
            <a:pPr algn="ctr"/>
            <a:r>
              <a:rPr lang="nl-NL" sz="5400" b="0" cap="none" spc="0">
                <a:ln w="0"/>
                <a:solidFill>
                  <a:schemeClr val="tx1"/>
                </a:solidFill>
                <a:effectLst>
                  <a:outerShdw blurRad="38100" dist="19050" dir="2700000" algn="tl" rotWithShape="0">
                    <a:schemeClr val="dk1">
                      <a:alpha val="40000"/>
                    </a:schemeClr>
                  </a:outerShdw>
                </a:effectLst>
              </a:rPr>
              <a:t>B</a:t>
            </a:r>
          </a:p>
        </p:txBody>
      </p:sp>
      <p:sp>
        <p:nvSpPr>
          <p:cNvPr id="8" name="Rechthoek 7">
            <a:extLst>
              <a:ext uri="{FF2B5EF4-FFF2-40B4-BE49-F238E27FC236}">
                <a16:creationId xmlns:a16="http://schemas.microsoft.com/office/drawing/2014/main" id="{4B8C67D5-C9AE-462F-995C-04D0A18F9C56}"/>
              </a:ext>
            </a:extLst>
          </p:cNvPr>
          <p:cNvSpPr/>
          <p:nvPr/>
        </p:nvSpPr>
        <p:spPr>
          <a:xfrm>
            <a:off x="14916834" y="3567112"/>
            <a:ext cx="646331" cy="923330"/>
          </a:xfrm>
          <a:prstGeom prst="rect">
            <a:avLst/>
          </a:prstGeom>
          <a:noFill/>
        </p:spPr>
        <p:txBody>
          <a:bodyPr wrap="square" lIns="91440" tIns="45720" rIns="91440" bIns="45720">
            <a:spAutoFit/>
          </a:bodyPr>
          <a:lstStyle/>
          <a:p>
            <a:pPr algn="ctr"/>
            <a:r>
              <a:rPr lang="nl-NL" sz="5400" b="0" cap="none" spc="0">
                <a:ln w="0"/>
                <a:solidFill>
                  <a:schemeClr val="tx1"/>
                </a:solidFill>
                <a:effectLst>
                  <a:outerShdw blurRad="38100" dist="19050" dir="2700000" algn="tl" rotWithShape="0">
                    <a:schemeClr val="dk1">
                      <a:alpha val="40000"/>
                    </a:schemeClr>
                  </a:outerShdw>
                </a:effectLst>
              </a:rPr>
              <a:t>C</a:t>
            </a:r>
          </a:p>
        </p:txBody>
      </p:sp>
    </p:spTree>
    <p:extLst>
      <p:ext uri="{BB962C8B-B14F-4D97-AF65-F5344CB8AC3E}">
        <p14:creationId xmlns:p14="http://schemas.microsoft.com/office/powerpoint/2010/main" val="35898109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3"/>
                                        </p:tgtEl>
                                        <p:attrNameLst>
                                          <p:attrName>fillcolor</p:attrName>
                                        </p:attrNameLst>
                                      </p:cBhvr>
                                      <p:to>
                                        <a:schemeClr val="accent2"/>
                                      </p:to>
                                    </p:animClr>
                                    <p:set>
                                      <p:cBhvr>
                                        <p:cTn id="7" dur="2000" fill="hold"/>
                                        <p:tgtEl>
                                          <p:spTgt spid="3"/>
                                        </p:tgtEl>
                                        <p:attrNameLst>
                                          <p:attrName>fill.type</p:attrName>
                                        </p:attrNameLst>
                                      </p:cBhvr>
                                      <p:to>
                                        <p:strVal val="solid"/>
                                      </p:to>
                                    </p:set>
                                    <p:set>
                                      <p:cBhvr>
                                        <p:cTn id="8" dur="2000" fill="hold"/>
                                        <p:tgtEl>
                                          <p:spTgt spid="3"/>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3"/>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4"/>
                                        </p:tgtEl>
                                        <p:attrNameLst>
                                          <p:attrName>fillcolor</p:attrName>
                                        </p:attrNameLst>
                                      </p:cBhvr>
                                      <p:to>
                                        <a:srgbClr val="92D050"/>
                                      </p:to>
                                    </p:animClr>
                                    <p:set>
                                      <p:cBhvr>
                                        <p:cTn id="14" dur="2000" fill="hold"/>
                                        <p:tgtEl>
                                          <p:spTgt spid="4"/>
                                        </p:tgtEl>
                                        <p:attrNameLst>
                                          <p:attrName>fill.type</p:attrName>
                                        </p:attrNameLst>
                                      </p:cBhvr>
                                      <p:to>
                                        <p:strVal val="solid"/>
                                      </p:to>
                                    </p:set>
                                    <p:set>
                                      <p:cBhvr>
                                        <p:cTn id="15" dur="2000" fill="hold"/>
                                        <p:tgtEl>
                                          <p:spTgt spid="4"/>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4"/>
                  </p:tgtEl>
                </p:cond>
              </p:nextCondLst>
            </p:seq>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5"/>
                                        </p:tgtEl>
                                        <p:attrNameLst>
                                          <p:attrName>fillcolor</p:attrName>
                                        </p:attrNameLst>
                                      </p:cBhvr>
                                      <p:to>
                                        <a:schemeClr val="accent2"/>
                                      </p:to>
                                    </p:animClr>
                                    <p:set>
                                      <p:cBhvr>
                                        <p:cTn id="21" dur="2000" fill="hold"/>
                                        <p:tgtEl>
                                          <p:spTgt spid="5"/>
                                        </p:tgtEl>
                                        <p:attrNameLst>
                                          <p:attrName>fill.type</p:attrName>
                                        </p:attrNameLst>
                                      </p:cBhvr>
                                      <p:to>
                                        <p:strVal val="solid"/>
                                      </p:to>
                                    </p:set>
                                    <p:set>
                                      <p:cBhvr>
                                        <p:cTn id="22" dur="2000" fill="hold"/>
                                        <p:tgtEl>
                                          <p:spTgt spid="5"/>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5"/>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C18E46AF-9E7B-4675-8129-944F164B5E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hthoek: afgeronde hoeken 1">
            <a:extLst>
              <a:ext uri="{FF2B5EF4-FFF2-40B4-BE49-F238E27FC236}">
                <a16:creationId xmlns:a16="http://schemas.microsoft.com/office/drawing/2014/main" id="{BB0CA5B9-3C6B-4C78-AC7D-31EDEB813ECB}"/>
              </a:ext>
            </a:extLst>
          </p:cNvPr>
          <p:cNvSpPr/>
          <p:nvPr/>
        </p:nvSpPr>
        <p:spPr>
          <a:xfrm>
            <a:off x="3200400" y="952500"/>
            <a:ext cx="11658600" cy="17526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4. Het </a:t>
            </a:r>
            <a:r>
              <a:rPr lang="en-US" sz="4000" b="1" err="1">
                <a:solidFill>
                  <a:schemeClr val="tx1"/>
                </a:solidFill>
              </a:rPr>
              <a:t>voornaamste</a:t>
            </a:r>
            <a:r>
              <a:rPr lang="en-US" sz="4000" b="1">
                <a:solidFill>
                  <a:schemeClr val="tx1"/>
                </a:solidFill>
              </a:rPr>
              <a:t> </a:t>
            </a:r>
            <a:r>
              <a:rPr lang="en-US" sz="4000" b="1" err="1">
                <a:solidFill>
                  <a:schemeClr val="tx1"/>
                </a:solidFill>
              </a:rPr>
              <a:t>doel</a:t>
            </a:r>
            <a:r>
              <a:rPr lang="en-US" sz="4000" b="1">
                <a:solidFill>
                  <a:schemeClr val="tx1"/>
                </a:solidFill>
              </a:rPr>
              <a:t> van de OSR is</a:t>
            </a:r>
            <a:endParaRPr lang="nl-NL"/>
          </a:p>
        </p:txBody>
      </p:sp>
      <p:sp>
        <p:nvSpPr>
          <p:cNvPr id="3" name="Rechthoek: afgeronde hoeken 2">
            <a:extLst>
              <a:ext uri="{FF2B5EF4-FFF2-40B4-BE49-F238E27FC236}">
                <a16:creationId xmlns:a16="http://schemas.microsoft.com/office/drawing/2014/main" id="{5872CA13-B4ED-4D24-AEC7-4039787D3317}"/>
              </a:ext>
            </a:extLst>
          </p:cNvPr>
          <p:cNvSpPr/>
          <p:nvPr/>
        </p:nvSpPr>
        <p:spPr>
          <a:xfrm>
            <a:off x="362634" y="4914900"/>
            <a:ext cx="5029200" cy="2362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600">
              <a:solidFill>
                <a:schemeClr val="tx1"/>
              </a:solidFill>
            </a:endParaRPr>
          </a:p>
          <a:p>
            <a:pPr algn="ctr"/>
            <a:endParaRPr lang="en-US" sz="3600">
              <a:solidFill>
                <a:schemeClr val="tx1"/>
              </a:solidFill>
            </a:endParaRPr>
          </a:p>
          <a:p>
            <a:pPr algn="ctr"/>
            <a:endParaRPr lang="en-US" sz="3600">
              <a:solidFill>
                <a:schemeClr val="tx1"/>
              </a:solidFill>
            </a:endParaRPr>
          </a:p>
          <a:p>
            <a:pPr algn="ctr"/>
            <a:r>
              <a:rPr lang="en-US" sz="3600">
                <a:solidFill>
                  <a:schemeClr val="tx1"/>
                </a:solidFill>
              </a:rPr>
              <a:t>het </a:t>
            </a:r>
            <a:r>
              <a:rPr lang="en-US" sz="3600" err="1">
                <a:solidFill>
                  <a:schemeClr val="tx1"/>
                </a:solidFill>
              </a:rPr>
              <a:t>terugdringen</a:t>
            </a:r>
            <a:r>
              <a:rPr lang="en-US" sz="3600">
                <a:solidFill>
                  <a:schemeClr val="tx1"/>
                </a:solidFill>
              </a:rPr>
              <a:t> van het </a:t>
            </a:r>
            <a:r>
              <a:rPr lang="en-US" sz="3600" err="1">
                <a:solidFill>
                  <a:schemeClr val="tx1"/>
                </a:solidFill>
              </a:rPr>
              <a:t>lerarentekort</a:t>
            </a:r>
            <a:endParaRPr lang="en-US" sz="3600">
              <a:solidFill>
                <a:schemeClr val="tx1"/>
              </a:solidFill>
            </a:endParaRPr>
          </a:p>
          <a:p>
            <a:pPr algn="ctr"/>
            <a:endParaRPr lang="en-US" sz="7500">
              <a:solidFill>
                <a:schemeClr val="tx1"/>
              </a:solidFill>
            </a:endParaRPr>
          </a:p>
          <a:p>
            <a:pPr algn="ctr"/>
            <a:endParaRPr lang="nl-NL" sz="3600"/>
          </a:p>
        </p:txBody>
      </p:sp>
      <p:sp>
        <p:nvSpPr>
          <p:cNvPr id="4" name="Rechthoek: afgeronde hoeken 3">
            <a:extLst>
              <a:ext uri="{FF2B5EF4-FFF2-40B4-BE49-F238E27FC236}">
                <a16:creationId xmlns:a16="http://schemas.microsoft.com/office/drawing/2014/main" id="{5F71803A-3362-4C03-A9D2-A982BAC5968C}"/>
              </a:ext>
            </a:extLst>
          </p:cNvPr>
          <p:cNvSpPr/>
          <p:nvPr/>
        </p:nvSpPr>
        <p:spPr>
          <a:xfrm>
            <a:off x="12924741" y="4914900"/>
            <a:ext cx="5029200" cy="2362200"/>
          </a:xfrm>
          <a:prstGeom prst="roundRect">
            <a:avLst/>
          </a:prstGeom>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algn="ctr"/>
            <a:endParaRPr lang="en-US" sz="3600">
              <a:solidFill>
                <a:schemeClr val="tx1"/>
              </a:solidFill>
            </a:endParaRPr>
          </a:p>
          <a:p>
            <a:pPr algn="ctr"/>
            <a:r>
              <a:rPr lang="en-US" sz="3600">
                <a:solidFill>
                  <a:schemeClr val="tx1"/>
                </a:solidFill>
              </a:rPr>
              <a:t>het </a:t>
            </a:r>
            <a:r>
              <a:rPr lang="en-US" sz="3600" err="1">
                <a:solidFill>
                  <a:schemeClr val="tx1"/>
                </a:solidFill>
              </a:rPr>
              <a:t>opleiden</a:t>
            </a:r>
            <a:r>
              <a:rPr lang="en-US" sz="3600">
                <a:solidFill>
                  <a:schemeClr val="tx1"/>
                </a:solidFill>
              </a:rPr>
              <a:t> van </a:t>
            </a:r>
            <a:r>
              <a:rPr lang="en-US" sz="3600" err="1">
                <a:solidFill>
                  <a:schemeClr val="tx1"/>
                </a:solidFill>
              </a:rPr>
              <a:t>sociale</a:t>
            </a:r>
            <a:r>
              <a:rPr lang="en-US" sz="3600">
                <a:solidFill>
                  <a:schemeClr val="tx1"/>
                </a:solidFill>
              </a:rPr>
              <a:t> </a:t>
            </a:r>
            <a:r>
              <a:rPr lang="en-US" sz="3600" err="1">
                <a:solidFill>
                  <a:schemeClr val="tx1"/>
                </a:solidFill>
              </a:rPr>
              <a:t>en</a:t>
            </a:r>
            <a:r>
              <a:rPr lang="en-US" sz="3600">
                <a:solidFill>
                  <a:schemeClr val="tx1"/>
                </a:solidFill>
              </a:rPr>
              <a:t> </a:t>
            </a:r>
            <a:r>
              <a:rPr lang="en-US" sz="3600" err="1">
                <a:solidFill>
                  <a:schemeClr val="tx1"/>
                </a:solidFill>
              </a:rPr>
              <a:t>betrokken</a:t>
            </a:r>
            <a:r>
              <a:rPr lang="en-US" sz="3600">
                <a:solidFill>
                  <a:schemeClr val="tx1"/>
                </a:solidFill>
              </a:rPr>
              <a:t> </a:t>
            </a:r>
            <a:r>
              <a:rPr lang="en-US" sz="3600" err="1">
                <a:solidFill>
                  <a:schemeClr val="tx1"/>
                </a:solidFill>
              </a:rPr>
              <a:t>docenten</a:t>
            </a:r>
            <a:endParaRPr lang="en-US" sz="3600">
              <a:solidFill>
                <a:schemeClr val="tx1"/>
              </a:solidFill>
            </a:endParaRPr>
          </a:p>
          <a:p>
            <a:pPr algn="ctr"/>
            <a:endParaRPr lang="en-US" sz="3600">
              <a:solidFill>
                <a:schemeClr val="tx1"/>
              </a:solidFill>
            </a:endParaRPr>
          </a:p>
        </p:txBody>
      </p:sp>
      <p:sp>
        <p:nvSpPr>
          <p:cNvPr id="5" name="Rechthoek: afgeronde hoeken 4">
            <a:extLst>
              <a:ext uri="{FF2B5EF4-FFF2-40B4-BE49-F238E27FC236}">
                <a16:creationId xmlns:a16="http://schemas.microsoft.com/office/drawing/2014/main" id="{660F3EA0-BD5C-4977-9737-9DBEF46A85F9}"/>
              </a:ext>
            </a:extLst>
          </p:cNvPr>
          <p:cNvSpPr/>
          <p:nvPr/>
        </p:nvSpPr>
        <p:spPr>
          <a:xfrm>
            <a:off x="6629399" y="4914900"/>
            <a:ext cx="5029200" cy="2362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600">
              <a:solidFill>
                <a:schemeClr val="tx1"/>
              </a:solidFill>
            </a:endParaRPr>
          </a:p>
          <a:p>
            <a:pPr algn="ctr"/>
            <a:r>
              <a:rPr lang="en-US" sz="3600" err="1">
                <a:solidFill>
                  <a:schemeClr val="tx1"/>
                </a:solidFill>
              </a:rPr>
              <a:t>voldoende</a:t>
            </a:r>
            <a:r>
              <a:rPr lang="en-US" sz="3600">
                <a:solidFill>
                  <a:schemeClr val="tx1"/>
                </a:solidFill>
              </a:rPr>
              <a:t> </a:t>
            </a:r>
            <a:r>
              <a:rPr lang="en-US" sz="3600" err="1">
                <a:solidFill>
                  <a:schemeClr val="tx1"/>
                </a:solidFill>
              </a:rPr>
              <a:t>stageplaatsen</a:t>
            </a:r>
            <a:r>
              <a:rPr lang="en-US" sz="3600">
                <a:solidFill>
                  <a:schemeClr val="tx1"/>
                </a:solidFill>
              </a:rPr>
              <a:t> </a:t>
            </a:r>
            <a:r>
              <a:rPr lang="en-US" sz="3600" err="1">
                <a:solidFill>
                  <a:schemeClr val="tx1"/>
                </a:solidFill>
              </a:rPr>
              <a:t>realiseren</a:t>
            </a:r>
            <a:endParaRPr lang="en-US" sz="3600">
              <a:solidFill>
                <a:schemeClr val="tx1"/>
              </a:solidFill>
            </a:endParaRPr>
          </a:p>
          <a:p>
            <a:pPr algn="ctr"/>
            <a:endParaRPr lang="en-US" sz="3600">
              <a:solidFill>
                <a:schemeClr val="tx1"/>
              </a:solidFill>
            </a:endParaRPr>
          </a:p>
        </p:txBody>
      </p:sp>
      <p:sp>
        <p:nvSpPr>
          <p:cNvPr id="6" name="Rechthoek 5">
            <a:extLst>
              <a:ext uri="{FF2B5EF4-FFF2-40B4-BE49-F238E27FC236}">
                <a16:creationId xmlns:a16="http://schemas.microsoft.com/office/drawing/2014/main" id="{64783EDE-8602-4256-916A-1FCA0EDB34E2}"/>
              </a:ext>
            </a:extLst>
          </p:cNvPr>
          <p:cNvSpPr/>
          <p:nvPr/>
        </p:nvSpPr>
        <p:spPr>
          <a:xfrm>
            <a:off x="2554069" y="3543300"/>
            <a:ext cx="646331" cy="923330"/>
          </a:xfrm>
          <a:prstGeom prst="rect">
            <a:avLst/>
          </a:prstGeom>
          <a:noFill/>
        </p:spPr>
        <p:txBody>
          <a:bodyPr wrap="square" lIns="91440" tIns="45720" rIns="91440" bIns="45720">
            <a:spAutoFit/>
          </a:bodyPr>
          <a:lstStyle/>
          <a:p>
            <a:pPr algn="ctr"/>
            <a:r>
              <a:rPr lang="nl-NL" sz="5400" b="0" cap="none" spc="0">
                <a:ln w="0"/>
                <a:solidFill>
                  <a:schemeClr val="tx1"/>
                </a:solidFill>
                <a:effectLst>
                  <a:outerShdw blurRad="38100" dist="19050" dir="2700000" algn="tl" rotWithShape="0">
                    <a:schemeClr val="dk1">
                      <a:alpha val="40000"/>
                    </a:schemeClr>
                  </a:outerShdw>
                </a:effectLst>
              </a:rPr>
              <a:t>A</a:t>
            </a:r>
          </a:p>
        </p:txBody>
      </p:sp>
      <p:sp>
        <p:nvSpPr>
          <p:cNvPr id="7" name="Rechthoek 6">
            <a:extLst>
              <a:ext uri="{FF2B5EF4-FFF2-40B4-BE49-F238E27FC236}">
                <a16:creationId xmlns:a16="http://schemas.microsoft.com/office/drawing/2014/main" id="{95CAE2D6-54FD-4B6E-ABAD-62F912E19624}"/>
              </a:ext>
            </a:extLst>
          </p:cNvPr>
          <p:cNvSpPr/>
          <p:nvPr/>
        </p:nvSpPr>
        <p:spPr>
          <a:xfrm>
            <a:off x="8820834" y="3567112"/>
            <a:ext cx="646331" cy="923330"/>
          </a:xfrm>
          <a:prstGeom prst="rect">
            <a:avLst/>
          </a:prstGeom>
          <a:noFill/>
        </p:spPr>
        <p:txBody>
          <a:bodyPr wrap="square" lIns="91440" tIns="45720" rIns="91440" bIns="45720">
            <a:spAutoFit/>
          </a:bodyPr>
          <a:lstStyle/>
          <a:p>
            <a:pPr algn="ctr"/>
            <a:r>
              <a:rPr lang="nl-NL" sz="5400" b="0" cap="none" spc="0">
                <a:ln w="0"/>
                <a:solidFill>
                  <a:schemeClr val="tx1"/>
                </a:solidFill>
                <a:effectLst>
                  <a:outerShdw blurRad="38100" dist="19050" dir="2700000" algn="tl" rotWithShape="0">
                    <a:schemeClr val="dk1">
                      <a:alpha val="40000"/>
                    </a:schemeClr>
                  </a:outerShdw>
                </a:effectLst>
              </a:rPr>
              <a:t>B</a:t>
            </a:r>
          </a:p>
        </p:txBody>
      </p:sp>
      <p:sp>
        <p:nvSpPr>
          <p:cNvPr id="8" name="Rechthoek 7">
            <a:extLst>
              <a:ext uri="{FF2B5EF4-FFF2-40B4-BE49-F238E27FC236}">
                <a16:creationId xmlns:a16="http://schemas.microsoft.com/office/drawing/2014/main" id="{4B8C67D5-C9AE-462F-995C-04D0A18F9C56}"/>
              </a:ext>
            </a:extLst>
          </p:cNvPr>
          <p:cNvSpPr/>
          <p:nvPr/>
        </p:nvSpPr>
        <p:spPr>
          <a:xfrm>
            <a:off x="14916834" y="3567112"/>
            <a:ext cx="646331" cy="923330"/>
          </a:xfrm>
          <a:prstGeom prst="rect">
            <a:avLst/>
          </a:prstGeom>
          <a:noFill/>
        </p:spPr>
        <p:txBody>
          <a:bodyPr wrap="square" lIns="91440" tIns="45720" rIns="91440" bIns="45720">
            <a:spAutoFit/>
          </a:bodyPr>
          <a:lstStyle/>
          <a:p>
            <a:pPr algn="ctr"/>
            <a:r>
              <a:rPr lang="nl-NL" sz="5400" b="0" cap="none" spc="0">
                <a:ln w="0"/>
                <a:solidFill>
                  <a:schemeClr val="tx1"/>
                </a:solidFill>
                <a:effectLst>
                  <a:outerShdw blurRad="38100" dist="19050" dir="2700000" algn="tl" rotWithShape="0">
                    <a:schemeClr val="dk1">
                      <a:alpha val="40000"/>
                    </a:schemeClr>
                  </a:outerShdw>
                </a:effectLst>
              </a:rPr>
              <a:t>C</a:t>
            </a:r>
          </a:p>
        </p:txBody>
      </p:sp>
    </p:spTree>
    <p:extLst>
      <p:ext uri="{BB962C8B-B14F-4D97-AF65-F5344CB8AC3E}">
        <p14:creationId xmlns:p14="http://schemas.microsoft.com/office/powerpoint/2010/main" val="916790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3"/>
                                        </p:tgtEl>
                                        <p:attrNameLst>
                                          <p:attrName>fillcolor</p:attrName>
                                        </p:attrNameLst>
                                      </p:cBhvr>
                                      <p:to>
                                        <a:schemeClr val="accent2"/>
                                      </p:to>
                                    </p:animClr>
                                    <p:set>
                                      <p:cBhvr>
                                        <p:cTn id="7" dur="2000" fill="hold"/>
                                        <p:tgtEl>
                                          <p:spTgt spid="3"/>
                                        </p:tgtEl>
                                        <p:attrNameLst>
                                          <p:attrName>fill.type</p:attrName>
                                        </p:attrNameLst>
                                      </p:cBhvr>
                                      <p:to>
                                        <p:strVal val="solid"/>
                                      </p:to>
                                    </p:set>
                                    <p:set>
                                      <p:cBhvr>
                                        <p:cTn id="8" dur="2000" fill="hold"/>
                                        <p:tgtEl>
                                          <p:spTgt spid="3"/>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3"/>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4"/>
                                        </p:tgtEl>
                                        <p:attrNameLst>
                                          <p:attrName>fillcolor</p:attrName>
                                        </p:attrNameLst>
                                      </p:cBhvr>
                                      <p:to>
                                        <a:srgbClr val="92D050"/>
                                      </p:to>
                                    </p:animClr>
                                    <p:set>
                                      <p:cBhvr>
                                        <p:cTn id="14" dur="2000" fill="hold"/>
                                        <p:tgtEl>
                                          <p:spTgt spid="4"/>
                                        </p:tgtEl>
                                        <p:attrNameLst>
                                          <p:attrName>fill.type</p:attrName>
                                        </p:attrNameLst>
                                      </p:cBhvr>
                                      <p:to>
                                        <p:strVal val="solid"/>
                                      </p:to>
                                    </p:set>
                                    <p:set>
                                      <p:cBhvr>
                                        <p:cTn id="15" dur="2000" fill="hold"/>
                                        <p:tgtEl>
                                          <p:spTgt spid="4"/>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4"/>
                  </p:tgtEl>
                </p:cond>
              </p:nextCondLst>
            </p:seq>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5"/>
                                        </p:tgtEl>
                                        <p:attrNameLst>
                                          <p:attrName>fillcolor</p:attrName>
                                        </p:attrNameLst>
                                      </p:cBhvr>
                                      <p:to>
                                        <a:schemeClr val="accent2"/>
                                      </p:to>
                                    </p:animClr>
                                    <p:set>
                                      <p:cBhvr>
                                        <p:cTn id="21" dur="2000" fill="hold"/>
                                        <p:tgtEl>
                                          <p:spTgt spid="5"/>
                                        </p:tgtEl>
                                        <p:attrNameLst>
                                          <p:attrName>fill.type</p:attrName>
                                        </p:attrNameLst>
                                      </p:cBhvr>
                                      <p:to>
                                        <p:strVal val="solid"/>
                                      </p:to>
                                    </p:set>
                                    <p:set>
                                      <p:cBhvr>
                                        <p:cTn id="22" dur="2000" fill="hold"/>
                                        <p:tgtEl>
                                          <p:spTgt spid="5"/>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5"/>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E3FE5E38-EBBD-4415-83E4-45C0FE908B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hthoek: afgeronde hoeken 1">
            <a:extLst>
              <a:ext uri="{FF2B5EF4-FFF2-40B4-BE49-F238E27FC236}">
                <a16:creationId xmlns:a16="http://schemas.microsoft.com/office/drawing/2014/main" id="{BB0CA5B9-3C6B-4C78-AC7D-31EDEB813ECB}"/>
              </a:ext>
            </a:extLst>
          </p:cNvPr>
          <p:cNvSpPr/>
          <p:nvPr/>
        </p:nvSpPr>
        <p:spPr>
          <a:xfrm>
            <a:off x="3200400" y="952500"/>
            <a:ext cx="11658600" cy="17526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5. </a:t>
            </a:r>
            <a:r>
              <a:rPr lang="en-US" sz="4000" b="1" err="1">
                <a:solidFill>
                  <a:schemeClr val="tx1"/>
                </a:solidFill>
              </a:rPr>
              <a:t>Mijn</a:t>
            </a:r>
            <a:r>
              <a:rPr lang="en-US" sz="4000" b="1">
                <a:solidFill>
                  <a:schemeClr val="tx1"/>
                </a:solidFill>
              </a:rPr>
              <a:t> stage </a:t>
            </a:r>
            <a:r>
              <a:rPr lang="en-US" sz="4000" b="1" err="1">
                <a:solidFill>
                  <a:schemeClr val="tx1"/>
                </a:solidFill>
              </a:rPr>
              <a:t>voor</a:t>
            </a:r>
            <a:r>
              <a:rPr lang="en-US" sz="4000" b="1">
                <a:solidFill>
                  <a:schemeClr val="tx1"/>
                </a:solidFill>
              </a:rPr>
              <a:t> </a:t>
            </a:r>
            <a:r>
              <a:rPr lang="en-US" sz="4000" b="1" err="1">
                <a:solidFill>
                  <a:schemeClr val="tx1"/>
                </a:solidFill>
              </a:rPr>
              <a:t>volgend</a:t>
            </a:r>
            <a:r>
              <a:rPr lang="en-US" sz="4000" b="1">
                <a:solidFill>
                  <a:schemeClr val="tx1"/>
                </a:solidFill>
              </a:rPr>
              <a:t> </a:t>
            </a:r>
            <a:r>
              <a:rPr lang="en-US" sz="4000" b="1" err="1">
                <a:solidFill>
                  <a:schemeClr val="tx1"/>
                </a:solidFill>
              </a:rPr>
              <a:t>jaar</a:t>
            </a:r>
            <a:r>
              <a:rPr lang="en-US" sz="4000" b="1">
                <a:solidFill>
                  <a:schemeClr val="tx1"/>
                </a:solidFill>
              </a:rPr>
              <a:t> (N2):</a:t>
            </a:r>
          </a:p>
        </p:txBody>
      </p:sp>
      <p:sp>
        <p:nvSpPr>
          <p:cNvPr id="3" name="Rechthoek: afgeronde hoeken 2">
            <a:extLst>
              <a:ext uri="{FF2B5EF4-FFF2-40B4-BE49-F238E27FC236}">
                <a16:creationId xmlns:a16="http://schemas.microsoft.com/office/drawing/2014/main" id="{5872CA13-B4ED-4D24-AEC7-4039787D3317}"/>
              </a:ext>
            </a:extLst>
          </p:cNvPr>
          <p:cNvSpPr/>
          <p:nvPr/>
        </p:nvSpPr>
        <p:spPr>
          <a:xfrm>
            <a:off x="12725399" y="4914900"/>
            <a:ext cx="5029200" cy="2362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600">
              <a:solidFill>
                <a:schemeClr val="tx1"/>
              </a:solidFill>
            </a:endParaRPr>
          </a:p>
          <a:p>
            <a:pPr algn="ctr"/>
            <a:endParaRPr lang="en-US" sz="3600">
              <a:solidFill>
                <a:schemeClr val="tx1"/>
              </a:solidFill>
            </a:endParaRPr>
          </a:p>
          <a:p>
            <a:pPr algn="ctr"/>
            <a:endParaRPr lang="en-US" sz="3600">
              <a:solidFill>
                <a:schemeClr val="tx1"/>
              </a:solidFill>
            </a:endParaRPr>
          </a:p>
          <a:p>
            <a:pPr algn="ctr"/>
            <a:r>
              <a:rPr lang="en-US" sz="3600" err="1">
                <a:solidFill>
                  <a:schemeClr val="tx1"/>
                </a:solidFill>
              </a:rPr>
              <a:t>wordt</a:t>
            </a:r>
            <a:r>
              <a:rPr lang="en-US" sz="3600">
                <a:solidFill>
                  <a:schemeClr val="tx1"/>
                </a:solidFill>
              </a:rPr>
              <a:t> </a:t>
            </a:r>
            <a:r>
              <a:rPr lang="en-US" sz="3600" err="1">
                <a:solidFill>
                  <a:schemeClr val="tx1"/>
                </a:solidFill>
              </a:rPr>
              <a:t>voortgezet</a:t>
            </a:r>
            <a:r>
              <a:rPr lang="en-US" sz="3600">
                <a:solidFill>
                  <a:schemeClr val="tx1"/>
                </a:solidFill>
              </a:rPr>
              <a:t> op </a:t>
            </a:r>
            <a:r>
              <a:rPr lang="en-US" sz="3600" err="1">
                <a:solidFill>
                  <a:schemeClr val="tx1"/>
                </a:solidFill>
              </a:rPr>
              <a:t>mijn</a:t>
            </a:r>
            <a:r>
              <a:rPr lang="en-US" sz="3600">
                <a:solidFill>
                  <a:schemeClr val="tx1"/>
                </a:solidFill>
              </a:rPr>
              <a:t> </a:t>
            </a:r>
            <a:r>
              <a:rPr lang="en-US" sz="3600" err="1">
                <a:solidFill>
                  <a:schemeClr val="tx1"/>
                </a:solidFill>
              </a:rPr>
              <a:t>huidige</a:t>
            </a:r>
            <a:r>
              <a:rPr lang="en-US" sz="3600">
                <a:solidFill>
                  <a:schemeClr val="tx1"/>
                </a:solidFill>
              </a:rPr>
              <a:t> </a:t>
            </a:r>
            <a:r>
              <a:rPr lang="en-US" sz="3600" err="1">
                <a:solidFill>
                  <a:schemeClr val="tx1"/>
                </a:solidFill>
              </a:rPr>
              <a:t>stageschool</a:t>
            </a:r>
            <a:endParaRPr lang="en-US" sz="3600">
              <a:solidFill>
                <a:schemeClr val="tx1"/>
              </a:solidFill>
            </a:endParaRPr>
          </a:p>
          <a:p>
            <a:pPr algn="ctr"/>
            <a:endParaRPr lang="en-US" sz="7500">
              <a:solidFill>
                <a:schemeClr val="tx1"/>
              </a:solidFill>
            </a:endParaRPr>
          </a:p>
          <a:p>
            <a:pPr algn="ctr"/>
            <a:endParaRPr lang="nl-NL" sz="3600"/>
          </a:p>
        </p:txBody>
      </p:sp>
      <p:sp>
        <p:nvSpPr>
          <p:cNvPr id="4" name="Rechthoek: afgeronde hoeken 3">
            <a:extLst>
              <a:ext uri="{FF2B5EF4-FFF2-40B4-BE49-F238E27FC236}">
                <a16:creationId xmlns:a16="http://schemas.microsoft.com/office/drawing/2014/main" id="{5F71803A-3362-4C03-A9D2-A982BAC5968C}"/>
              </a:ext>
            </a:extLst>
          </p:cNvPr>
          <p:cNvSpPr/>
          <p:nvPr/>
        </p:nvSpPr>
        <p:spPr>
          <a:xfrm>
            <a:off x="533399" y="4881562"/>
            <a:ext cx="5029200" cy="2362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err="1">
                <a:solidFill>
                  <a:schemeClr val="tx1"/>
                </a:solidFill>
              </a:rPr>
              <a:t>wordt</a:t>
            </a:r>
            <a:r>
              <a:rPr lang="en-US" sz="3600">
                <a:solidFill>
                  <a:schemeClr val="tx1"/>
                </a:solidFill>
              </a:rPr>
              <a:t> </a:t>
            </a:r>
            <a:r>
              <a:rPr lang="en-US" sz="3600" err="1">
                <a:solidFill>
                  <a:schemeClr val="tx1"/>
                </a:solidFill>
              </a:rPr>
              <a:t>geregeld</a:t>
            </a:r>
            <a:r>
              <a:rPr lang="en-US" sz="3600">
                <a:solidFill>
                  <a:schemeClr val="tx1"/>
                </a:solidFill>
              </a:rPr>
              <a:t> door het </a:t>
            </a:r>
            <a:r>
              <a:rPr lang="en-US" sz="3600" err="1">
                <a:solidFill>
                  <a:schemeClr val="tx1"/>
                </a:solidFill>
              </a:rPr>
              <a:t>stagebureau</a:t>
            </a:r>
            <a:endParaRPr lang="en-US" sz="3600">
              <a:solidFill>
                <a:schemeClr val="tx1"/>
              </a:solidFill>
            </a:endParaRPr>
          </a:p>
        </p:txBody>
      </p:sp>
      <p:sp>
        <p:nvSpPr>
          <p:cNvPr id="5" name="Rechthoek: afgeronde hoeken 4">
            <a:extLst>
              <a:ext uri="{FF2B5EF4-FFF2-40B4-BE49-F238E27FC236}">
                <a16:creationId xmlns:a16="http://schemas.microsoft.com/office/drawing/2014/main" id="{660F3EA0-BD5C-4977-9737-9DBEF46A85F9}"/>
              </a:ext>
            </a:extLst>
          </p:cNvPr>
          <p:cNvSpPr/>
          <p:nvPr/>
        </p:nvSpPr>
        <p:spPr>
          <a:xfrm>
            <a:off x="6629399" y="4914900"/>
            <a:ext cx="5029200" cy="2362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600">
              <a:solidFill>
                <a:schemeClr val="tx1"/>
              </a:solidFill>
            </a:endParaRPr>
          </a:p>
          <a:p>
            <a:pPr algn="ctr"/>
            <a:r>
              <a:rPr lang="en-US" sz="3600" err="1">
                <a:solidFill>
                  <a:schemeClr val="tx1"/>
                </a:solidFill>
              </a:rPr>
              <a:t>moet</a:t>
            </a:r>
            <a:r>
              <a:rPr lang="en-US" sz="3600">
                <a:solidFill>
                  <a:schemeClr val="tx1"/>
                </a:solidFill>
              </a:rPr>
              <a:t> </a:t>
            </a:r>
            <a:r>
              <a:rPr lang="en-US" sz="3600" err="1">
                <a:solidFill>
                  <a:schemeClr val="tx1"/>
                </a:solidFill>
              </a:rPr>
              <a:t>ik</a:t>
            </a:r>
            <a:r>
              <a:rPr lang="en-US" sz="3600">
                <a:solidFill>
                  <a:schemeClr val="tx1"/>
                </a:solidFill>
              </a:rPr>
              <a:t> </a:t>
            </a:r>
            <a:r>
              <a:rPr lang="en-US" sz="3600" err="1">
                <a:solidFill>
                  <a:schemeClr val="tx1"/>
                </a:solidFill>
              </a:rPr>
              <a:t>zelf</a:t>
            </a:r>
            <a:r>
              <a:rPr lang="en-US" sz="3600">
                <a:solidFill>
                  <a:schemeClr val="tx1"/>
                </a:solidFill>
              </a:rPr>
              <a:t> </a:t>
            </a:r>
            <a:r>
              <a:rPr lang="en-US" sz="3600" err="1">
                <a:solidFill>
                  <a:schemeClr val="tx1"/>
                </a:solidFill>
              </a:rPr>
              <a:t>regelen</a:t>
            </a:r>
            <a:endParaRPr lang="en-US" sz="3600">
              <a:solidFill>
                <a:schemeClr val="tx1"/>
              </a:solidFill>
            </a:endParaRPr>
          </a:p>
          <a:p>
            <a:pPr algn="ctr"/>
            <a:endParaRPr lang="en-US" sz="3600">
              <a:solidFill>
                <a:schemeClr val="tx1"/>
              </a:solidFill>
            </a:endParaRPr>
          </a:p>
        </p:txBody>
      </p:sp>
      <p:sp>
        <p:nvSpPr>
          <p:cNvPr id="6" name="Rechthoek 5">
            <a:extLst>
              <a:ext uri="{FF2B5EF4-FFF2-40B4-BE49-F238E27FC236}">
                <a16:creationId xmlns:a16="http://schemas.microsoft.com/office/drawing/2014/main" id="{64783EDE-8602-4256-916A-1FCA0EDB34E2}"/>
              </a:ext>
            </a:extLst>
          </p:cNvPr>
          <p:cNvSpPr/>
          <p:nvPr/>
        </p:nvSpPr>
        <p:spPr>
          <a:xfrm>
            <a:off x="2554069" y="3543300"/>
            <a:ext cx="646331" cy="923330"/>
          </a:xfrm>
          <a:prstGeom prst="rect">
            <a:avLst/>
          </a:prstGeom>
          <a:noFill/>
        </p:spPr>
        <p:txBody>
          <a:bodyPr wrap="square" lIns="91440" tIns="45720" rIns="91440" bIns="45720">
            <a:spAutoFit/>
          </a:bodyPr>
          <a:lstStyle/>
          <a:p>
            <a:pPr algn="ctr"/>
            <a:r>
              <a:rPr lang="nl-NL" sz="5400" b="0" cap="none" spc="0">
                <a:ln w="0"/>
                <a:solidFill>
                  <a:schemeClr val="tx1"/>
                </a:solidFill>
                <a:effectLst>
                  <a:outerShdw blurRad="38100" dist="19050" dir="2700000" algn="tl" rotWithShape="0">
                    <a:schemeClr val="dk1">
                      <a:alpha val="40000"/>
                    </a:schemeClr>
                  </a:outerShdw>
                </a:effectLst>
              </a:rPr>
              <a:t>A</a:t>
            </a:r>
          </a:p>
        </p:txBody>
      </p:sp>
      <p:sp>
        <p:nvSpPr>
          <p:cNvPr id="7" name="Rechthoek 6">
            <a:extLst>
              <a:ext uri="{FF2B5EF4-FFF2-40B4-BE49-F238E27FC236}">
                <a16:creationId xmlns:a16="http://schemas.microsoft.com/office/drawing/2014/main" id="{95CAE2D6-54FD-4B6E-ABAD-62F912E19624}"/>
              </a:ext>
            </a:extLst>
          </p:cNvPr>
          <p:cNvSpPr/>
          <p:nvPr/>
        </p:nvSpPr>
        <p:spPr>
          <a:xfrm>
            <a:off x="8820834" y="3567112"/>
            <a:ext cx="646331" cy="923330"/>
          </a:xfrm>
          <a:prstGeom prst="rect">
            <a:avLst/>
          </a:prstGeom>
          <a:noFill/>
        </p:spPr>
        <p:txBody>
          <a:bodyPr wrap="square" lIns="91440" tIns="45720" rIns="91440" bIns="45720">
            <a:spAutoFit/>
          </a:bodyPr>
          <a:lstStyle/>
          <a:p>
            <a:pPr algn="ctr"/>
            <a:r>
              <a:rPr lang="nl-NL" sz="5400" b="0" cap="none" spc="0">
                <a:ln w="0"/>
                <a:solidFill>
                  <a:schemeClr val="tx1"/>
                </a:solidFill>
                <a:effectLst>
                  <a:outerShdw blurRad="38100" dist="19050" dir="2700000" algn="tl" rotWithShape="0">
                    <a:schemeClr val="dk1">
                      <a:alpha val="40000"/>
                    </a:schemeClr>
                  </a:outerShdw>
                </a:effectLst>
              </a:rPr>
              <a:t>B</a:t>
            </a:r>
          </a:p>
        </p:txBody>
      </p:sp>
      <p:sp>
        <p:nvSpPr>
          <p:cNvPr id="8" name="Rechthoek 7">
            <a:extLst>
              <a:ext uri="{FF2B5EF4-FFF2-40B4-BE49-F238E27FC236}">
                <a16:creationId xmlns:a16="http://schemas.microsoft.com/office/drawing/2014/main" id="{4B8C67D5-C9AE-462F-995C-04D0A18F9C56}"/>
              </a:ext>
            </a:extLst>
          </p:cNvPr>
          <p:cNvSpPr/>
          <p:nvPr/>
        </p:nvSpPr>
        <p:spPr>
          <a:xfrm>
            <a:off x="14916834" y="3567112"/>
            <a:ext cx="646331" cy="923330"/>
          </a:xfrm>
          <a:prstGeom prst="rect">
            <a:avLst/>
          </a:prstGeom>
          <a:noFill/>
        </p:spPr>
        <p:txBody>
          <a:bodyPr wrap="square" lIns="91440" tIns="45720" rIns="91440" bIns="45720">
            <a:spAutoFit/>
          </a:bodyPr>
          <a:lstStyle/>
          <a:p>
            <a:pPr algn="ctr"/>
            <a:r>
              <a:rPr lang="nl-NL" sz="5400" b="0" cap="none" spc="0">
                <a:ln w="0"/>
                <a:solidFill>
                  <a:schemeClr val="tx1"/>
                </a:solidFill>
                <a:effectLst>
                  <a:outerShdw blurRad="38100" dist="19050" dir="2700000" algn="tl" rotWithShape="0">
                    <a:schemeClr val="dk1">
                      <a:alpha val="40000"/>
                    </a:schemeClr>
                  </a:outerShdw>
                </a:effectLst>
              </a:rPr>
              <a:t>C</a:t>
            </a:r>
          </a:p>
        </p:txBody>
      </p:sp>
    </p:spTree>
    <p:extLst>
      <p:ext uri="{BB962C8B-B14F-4D97-AF65-F5344CB8AC3E}">
        <p14:creationId xmlns:p14="http://schemas.microsoft.com/office/powerpoint/2010/main" val="27864582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3"/>
                                        </p:tgtEl>
                                        <p:attrNameLst>
                                          <p:attrName>fillcolor</p:attrName>
                                        </p:attrNameLst>
                                      </p:cBhvr>
                                      <p:to>
                                        <a:schemeClr val="accent2"/>
                                      </p:to>
                                    </p:animClr>
                                    <p:set>
                                      <p:cBhvr>
                                        <p:cTn id="7" dur="2000" fill="hold"/>
                                        <p:tgtEl>
                                          <p:spTgt spid="3"/>
                                        </p:tgtEl>
                                        <p:attrNameLst>
                                          <p:attrName>fill.type</p:attrName>
                                        </p:attrNameLst>
                                      </p:cBhvr>
                                      <p:to>
                                        <p:strVal val="solid"/>
                                      </p:to>
                                    </p:set>
                                    <p:set>
                                      <p:cBhvr>
                                        <p:cTn id="8" dur="2000" fill="hold"/>
                                        <p:tgtEl>
                                          <p:spTgt spid="3"/>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3"/>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4"/>
                                        </p:tgtEl>
                                        <p:attrNameLst>
                                          <p:attrName>fillcolor</p:attrName>
                                        </p:attrNameLst>
                                      </p:cBhvr>
                                      <p:to>
                                        <a:srgbClr val="92D050"/>
                                      </p:to>
                                    </p:animClr>
                                    <p:set>
                                      <p:cBhvr>
                                        <p:cTn id="14" dur="2000" fill="hold"/>
                                        <p:tgtEl>
                                          <p:spTgt spid="4"/>
                                        </p:tgtEl>
                                        <p:attrNameLst>
                                          <p:attrName>fill.type</p:attrName>
                                        </p:attrNameLst>
                                      </p:cBhvr>
                                      <p:to>
                                        <p:strVal val="solid"/>
                                      </p:to>
                                    </p:set>
                                    <p:set>
                                      <p:cBhvr>
                                        <p:cTn id="15" dur="2000" fill="hold"/>
                                        <p:tgtEl>
                                          <p:spTgt spid="4"/>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4"/>
                  </p:tgtEl>
                </p:cond>
              </p:nextCondLst>
            </p:seq>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5"/>
                                        </p:tgtEl>
                                        <p:attrNameLst>
                                          <p:attrName>fillcolor</p:attrName>
                                        </p:attrNameLst>
                                      </p:cBhvr>
                                      <p:to>
                                        <a:schemeClr val="accent2"/>
                                      </p:to>
                                    </p:animClr>
                                    <p:set>
                                      <p:cBhvr>
                                        <p:cTn id="21" dur="2000" fill="hold"/>
                                        <p:tgtEl>
                                          <p:spTgt spid="5"/>
                                        </p:tgtEl>
                                        <p:attrNameLst>
                                          <p:attrName>fill.type</p:attrName>
                                        </p:attrNameLst>
                                      </p:cBhvr>
                                      <p:to>
                                        <p:strVal val="solid"/>
                                      </p:to>
                                    </p:set>
                                    <p:set>
                                      <p:cBhvr>
                                        <p:cTn id="22" dur="2000" fill="hold"/>
                                        <p:tgtEl>
                                          <p:spTgt spid="5"/>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5"/>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B29106BD-A778-4FCE-92A6-15062E65C4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hthoek: afgeronde hoeken 1">
            <a:extLst>
              <a:ext uri="{FF2B5EF4-FFF2-40B4-BE49-F238E27FC236}">
                <a16:creationId xmlns:a16="http://schemas.microsoft.com/office/drawing/2014/main" id="{BB0CA5B9-3C6B-4C78-AC7D-31EDEB813ECB}"/>
              </a:ext>
            </a:extLst>
          </p:cNvPr>
          <p:cNvSpPr/>
          <p:nvPr/>
        </p:nvSpPr>
        <p:spPr>
          <a:xfrm>
            <a:off x="3200400" y="952500"/>
            <a:ext cx="11658600" cy="17526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6. </a:t>
            </a:r>
            <a:r>
              <a:rPr lang="en-US" sz="4000" b="1" err="1">
                <a:solidFill>
                  <a:schemeClr val="tx1"/>
                </a:solidFill>
              </a:rPr>
              <a:t>Voor</a:t>
            </a:r>
            <a:r>
              <a:rPr lang="en-US" sz="4000" b="1">
                <a:solidFill>
                  <a:schemeClr val="tx1"/>
                </a:solidFill>
              </a:rPr>
              <a:t> </a:t>
            </a:r>
            <a:r>
              <a:rPr lang="en-US" sz="4000" b="1" err="1">
                <a:solidFill>
                  <a:schemeClr val="tx1"/>
                </a:solidFill>
              </a:rPr>
              <a:t>vragen</a:t>
            </a:r>
            <a:r>
              <a:rPr lang="en-US" sz="4000" b="1">
                <a:solidFill>
                  <a:schemeClr val="tx1"/>
                </a:solidFill>
              </a:rPr>
              <a:t> over </a:t>
            </a:r>
            <a:r>
              <a:rPr lang="en-US" sz="4000" b="1" err="1">
                <a:solidFill>
                  <a:schemeClr val="tx1"/>
                </a:solidFill>
              </a:rPr>
              <a:t>mijn</a:t>
            </a:r>
            <a:r>
              <a:rPr lang="en-US" sz="4000" b="1">
                <a:solidFill>
                  <a:schemeClr val="tx1"/>
                </a:solidFill>
              </a:rPr>
              <a:t> portfolio </a:t>
            </a:r>
            <a:r>
              <a:rPr lang="en-US" sz="4000" b="1" err="1">
                <a:solidFill>
                  <a:schemeClr val="tx1"/>
                </a:solidFill>
              </a:rPr>
              <a:t>en</a:t>
            </a:r>
            <a:r>
              <a:rPr lang="en-US" sz="4000" b="1">
                <a:solidFill>
                  <a:schemeClr val="tx1"/>
                </a:solidFill>
              </a:rPr>
              <a:t> de stage-</a:t>
            </a:r>
            <a:r>
              <a:rPr lang="en-US" sz="4000" b="1" err="1">
                <a:solidFill>
                  <a:schemeClr val="tx1"/>
                </a:solidFill>
              </a:rPr>
              <a:t>inhoud</a:t>
            </a:r>
            <a:r>
              <a:rPr lang="en-US" sz="4000" b="1">
                <a:solidFill>
                  <a:schemeClr val="tx1"/>
                </a:solidFill>
              </a:rPr>
              <a:t> </a:t>
            </a:r>
            <a:r>
              <a:rPr lang="en-US" sz="4000" b="1" err="1">
                <a:solidFill>
                  <a:schemeClr val="tx1"/>
                </a:solidFill>
              </a:rPr>
              <a:t>moet</a:t>
            </a:r>
            <a:r>
              <a:rPr lang="en-US" sz="4000" b="1">
                <a:solidFill>
                  <a:schemeClr val="tx1"/>
                </a:solidFill>
              </a:rPr>
              <a:t> </a:t>
            </a:r>
            <a:r>
              <a:rPr lang="en-US" sz="4000" b="1" err="1">
                <a:solidFill>
                  <a:schemeClr val="tx1"/>
                </a:solidFill>
              </a:rPr>
              <a:t>ik</a:t>
            </a:r>
            <a:r>
              <a:rPr lang="en-US" sz="4000" b="1">
                <a:solidFill>
                  <a:schemeClr val="tx1"/>
                </a:solidFill>
              </a:rPr>
              <a:t> </a:t>
            </a:r>
            <a:r>
              <a:rPr lang="en-US" sz="4000" b="1" err="1">
                <a:solidFill>
                  <a:schemeClr val="tx1"/>
                </a:solidFill>
              </a:rPr>
              <a:t>zijn</a:t>
            </a:r>
            <a:r>
              <a:rPr lang="en-US" sz="4000" b="1">
                <a:solidFill>
                  <a:schemeClr val="tx1"/>
                </a:solidFill>
              </a:rPr>
              <a:t> </a:t>
            </a:r>
            <a:r>
              <a:rPr lang="en-US" sz="4000" b="1" err="1">
                <a:solidFill>
                  <a:schemeClr val="tx1"/>
                </a:solidFill>
              </a:rPr>
              <a:t>bij</a:t>
            </a:r>
            <a:r>
              <a:rPr lang="en-US" sz="4000" b="1">
                <a:solidFill>
                  <a:schemeClr val="tx1"/>
                </a:solidFill>
              </a:rPr>
              <a:t> de:</a:t>
            </a:r>
          </a:p>
        </p:txBody>
      </p:sp>
      <p:sp>
        <p:nvSpPr>
          <p:cNvPr id="3" name="Rechthoek: afgeronde hoeken 2">
            <a:extLst>
              <a:ext uri="{FF2B5EF4-FFF2-40B4-BE49-F238E27FC236}">
                <a16:creationId xmlns:a16="http://schemas.microsoft.com/office/drawing/2014/main" id="{5872CA13-B4ED-4D24-AEC7-4039787D3317}"/>
              </a:ext>
            </a:extLst>
          </p:cNvPr>
          <p:cNvSpPr/>
          <p:nvPr/>
        </p:nvSpPr>
        <p:spPr>
          <a:xfrm>
            <a:off x="12725399" y="4914900"/>
            <a:ext cx="5029200" cy="2362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600">
              <a:solidFill>
                <a:schemeClr val="tx1"/>
              </a:solidFill>
            </a:endParaRPr>
          </a:p>
          <a:p>
            <a:pPr algn="ctr"/>
            <a:endParaRPr lang="en-US" sz="3600">
              <a:solidFill>
                <a:schemeClr val="tx1"/>
              </a:solidFill>
            </a:endParaRPr>
          </a:p>
          <a:p>
            <a:pPr algn="ctr"/>
            <a:r>
              <a:rPr lang="en-US" sz="3600" err="1">
                <a:solidFill>
                  <a:schemeClr val="tx1"/>
                </a:solidFill>
              </a:rPr>
              <a:t>studieloopbaancoördinator</a:t>
            </a:r>
            <a:r>
              <a:rPr lang="en-US" sz="3600">
                <a:solidFill>
                  <a:schemeClr val="tx1"/>
                </a:solidFill>
              </a:rPr>
              <a:t> (SLC)</a:t>
            </a:r>
            <a:endParaRPr lang="en-US" sz="7500">
              <a:solidFill>
                <a:schemeClr val="tx1"/>
              </a:solidFill>
            </a:endParaRPr>
          </a:p>
          <a:p>
            <a:pPr algn="ctr"/>
            <a:endParaRPr lang="nl-NL" sz="3600"/>
          </a:p>
        </p:txBody>
      </p:sp>
      <p:sp>
        <p:nvSpPr>
          <p:cNvPr id="4" name="Rechthoek: afgeronde hoeken 3">
            <a:extLst>
              <a:ext uri="{FF2B5EF4-FFF2-40B4-BE49-F238E27FC236}">
                <a16:creationId xmlns:a16="http://schemas.microsoft.com/office/drawing/2014/main" id="{5F71803A-3362-4C03-A9D2-A982BAC5968C}"/>
              </a:ext>
            </a:extLst>
          </p:cNvPr>
          <p:cNvSpPr/>
          <p:nvPr/>
        </p:nvSpPr>
        <p:spPr>
          <a:xfrm>
            <a:off x="6705599" y="4938712"/>
            <a:ext cx="5029200" cy="2362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err="1">
                <a:solidFill>
                  <a:schemeClr val="tx1"/>
                </a:solidFill>
              </a:rPr>
              <a:t>instituutsopleider</a:t>
            </a:r>
            <a:r>
              <a:rPr lang="en-US" sz="3600">
                <a:solidFill>
                  <a:schemeClr val="tx1"/>
                </a:solidFill>
              </a:rPr>
              <a:t> (IO)</a:t>
            </a:r>
          </a:p>
        </p:txBody>
      </p:sp>
      <p:sp>
        <p:nvSpPr>
          <p:cNvPr id="5" name="Rechthoek: afgeronde hoeken 4">
            <a:extLst>
              <a:ext uri="{FF2B5EF4-FFF2-40B4-BE49-F238E27FC236}">
                <a16:creationId xmlns:a16="http://schemas.microsoft.com/office/drawing/2014/main" id="{660F3EA0-BD5C-4977-9737-9DBEF46A85F9}"/>
              </a:ext>
            </a:extLst>
          </p:cNvPr>
          <p:cNvSpPr/>
          <p:nvPr/>
        </p:nvSpPr>
        <p:spPr>
          <a:xfrm>
            <a:off x="685800" y="4914900"/>
            <a:ext cx="5029200" cy="2362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600">
              <a:solidFill>
                <a:schemeClr val="tx1"/>
              </a:solidFill>
            </a:endParaRPr>
          </a:p>
          <a:p>
            <a:pPr algn="ctr"/>
            <a:r>
              <a:rPr lang="en-US" sz="3600" err="1">
                <a:solidFill>
                  <a:schemeClr val="tx1"/>
                </a:solidFill>
              </a:rPr>
              <a:t>schoolopleider</a:t>
            </a:r>
            <a:r>
              <a:rPr lang="en-US" sz="3600">
                <a:solidFill>
                  <a:schemeClr val="tx1"/>
                </a:solidFill>
              </a:rPr>
              <a:t> (SO)</a:t>
            </a:r>
          </a:p>
          <a:p>
            <a:pPr algn="ctr"/>
            <a:endParaRPr lang="en-US" sz="3600">
              <a:solidFill>
                <a:schemeClr val="tx1"/>
              </a:solidFill>
            </a:endParaRPr>
          </a:p>
        </p:txBody>
      </p:sp>
      <p:sp>
        <p:nvSpPr>
          <p:cNvPr id="6" name="Rechthoek 5">
            <a:extLst>
              <a:ext uri="{FF2B5EF4-FFF2-40B4-BE49-F238E27FC236}">
                <a16:creationId xmlns:a16="http://schemas.microsoft.com/office/drawing/2014/main" id="{64783EDE-8602-4256-916A-1FCA0EDB34E2}"/>
              </a:ext>
            </a:extLst>
          </p:cNvPr>
          <p:cNvSpPr/>
          <p:nvPr/>
        </p:nvSpPr>
        <p:spPr>
          <a:xfrm>
            <a:off x="2554069" y="3543300"/>
            <a:ext cx="646331" cy="923330"/>
          </a:xfrm>
          <a:prstGeom prst="rect">
            <a:avLst/>
          </a:prstGeom>
          <a:noFill/>
        </p:spPr>
        <p:txBody>
          <a:bodyPr wrap="square" lIns="91440" tIns="45720" rIns="91440" bIns="45720">
            <a:spAutoFit/>
          </a:bodyPr>
          <a:lstStyle/>
          <a:p>
            <a:pPr algn="ctr"/>
            <a:r>
              <a:rPr lang="nl-NL" sz="5400" b="0" cap="none" spc="0">
                <a:ln w="0"/>
                <a:solidFill>
                  <a:schemeClr val="tx1"/>
                </a:solidFill>
                <a:effectLst>
                  <a:outerShdw blurRad="38100" dist="19050" dir="2700000" algn="tl" rotWithShape="0">
                    <a:schemeClr val="dk1">
                      <a:alpha val="40000"/>
                    </a:schemeClr>
                  </a:outerShdw>
                </a:effectLst>
              </a:rPr>
              <a:t>A</a:t>
            </a:r>
          </a:p>
        </p:txBody>
      </p:sp>
      <p:sp>
        <p:nvSpPr>
          <p:cNvPr id="7" name="Rechthoek 6">
            <a:extLst>
              <a:ext uri="{FF2B5EF4-FFF2-40B4-BE49-F238E27FC236}">
                <a16:creationId xmlns:a16="http://schemas.microsoft.com/office/drawing/2014/main" id="{95CAE2D6-54FD-4B6E-ABAD-62F912E19624}"/>
              </a:ext>
            </a:extLst>
          </p:cNvPr>
          <p:cNvSpPr/>
          <p:nvPr/>
        </p:nvSpPr>
        <p:spPr>
          <a:xfrm>
            <a:off x="8820834" y="3567112"/>
            <a:ext cx="646331" cy="923330"/>
          </a:xfrm>
          <a:prstGeom prst="rect">
            <a:avLst/>
          </a:prstGeom>
          <a:noFill/>
        </p:spPr>
        <p:txBody>
          <a:bodyPr wrap="square" lIns="91440" tIns="45720" rIns="91440" bIns="45720">
            <a:spAutoFit/>
          </a:bodyPr>
          <a:lstStyle/>
          <a:p>
            <a:pPr algn="ctr"/>
            <a:r>
              <a:rPr lang="nl-NL" sz="5400" b="0" cap="none" spc="0">
                <a:ln w="0"/>
                <a:solidFill>
                  <a:schemeClr val="tx1"/>
                </a:solidFill>
                <a:effectLst>
                  <a:outerShdw blurRad="38100" dist="19050" dir="2700000" algn="tl" rotWithShape="0">
                    <a:schemeClr val="dk1">
                      <a:alpha val="40000"/>
                    </a:schemeClr>
                  </a:outerShdw>
                </a:effectLst>
              </a:rPr>
              <a:t>B</a:t>
            </a:r>
          </a:p>
        </p:txBody>
      </p:sp>
      <p:sp>
        <p:nvSpPr>
          <p:cNvPr id="8" name="Rechthoek 7">
            <a:extLst>
              <a:ext uri="{FF2B5EF4-FFF2-40B4-BE49-F238E27FC236}">
                <a16:creationId xmlns:a16="http://schemas.microsoft.com/office/drawing/2014/main" id="{4B8C67D5-C9AE-462F-995C-04D0A18F9C56}"/>
              </a:ext>
            </a:extLst>
          </p:cNvPr>
          <p:cNvSpPr/>
          <p:nvPr/>
        </p:nvSpPr>
        <p:spPr>
          <a:xfrm>
            <a:off x="14916834" y="3567112"/>
            <a:ext cx="646331" cy="923330"/>
          </a:xfrm>
          <a:prstGeom prst="rect">
            <a:avLst/>
          </a:prstGeom>
          <a:noFill/>
        </p:spPr>
        <p:txBody>
          <a:bodyPr wrap="square" lIns="91440" tIns="45720" rIns="91440" bIns="45720">
            <a:spAutoFit/>
          </a:bodyPr>
          <a:lstStyle/>
          <a:p>
            <a:pPr algn="ctr"/>
            <a:r>
              <a:rPr lang="nl-NL" sz="5400" b="0" cap="none" spc="0">
                <a:ln w="0"/>
                <a:solidFill>
                  <a:schemeClr val="tx1"/>
                </a:solidFill>
                <a:effectLst>
                  <a:outerShdw blurRad="38100" dist="19050" dir="2700000" algn="tl" rotWithShape="0">
                    <a:schemeClr val="dk1">
                      <a:alpha val="40000"/>
                    </a:schemeClr>
                  </a:outerShdw>
                </a:effectLst>
              </a:rPr>
              <a:t>C</a:t>
            </a:r>
          </a:p>
        </p:txBody>
      </p:sp>
    </p:spTree>
    <p:extLst>
      <p:ext uri="{BB962C8B-B14F-4D97-AF65-F5344CB8AC3E}">
        <p14:creationId xmlns:p14="http://schemas.microsoft.com/office/powerpoint/2010/main" val="42509845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3"/>
                                        </p:tgtEl>
                                        <p:attrNameLst>
                                          <p:attrName>fillcolor</p:attrName>
                                        </p:attrNameLst>
                                      </p:cBhvr>
                                      <p:to>
                                        <a:schemeClr val="accent2"/>
                                      </p:to>
                                    </p:animClr>
                                    <p:set>
                                      <p:cBhvr>
                                        <p:cTn id="7" dur="2000" fill="hold"/>
                                        <p:tgtEl>
                                          <p:spTgt spid="3"/>
                                        </p:tgtEl>
                                        <p:attrNameLst>
                                          <p:attrName>fill.type</p:attrName>
                                        </p:attrNameLst>
                                      </p:cBhvr>
                                      <p:to>
                                        <p:strVal val="solid"/>
                                      </p:to>
                                    </p:set>
                                    <p:set>
                                      <p:cBhvr>
                                        <p:cTn id="8" dur="2000" fill="hold"/>
                                        <p:tgtEl>
                                          <p:spTgt spid="3"/>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3"/>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4"/>
                                        </p:tgtEl>
                                        <p:attrNameLst>
                                          <p:attrName>fillcolor</p:attrName>
                                        </p:attrNameLst>
                                      </p:cBhvr>
                                      <p:to>
                                        <a:srgbClr val="92D050"/>
                                      </p:to>
                                    </p:animClr>
                                    <p:set>
                                      <p:cBhvr>
                                        <p:cTn id="14" dur="2000" fill="hold"/>
                                        <p:tgtEl>
                                          <p:spTgt spid="4"/>
                                        </p:tgtEl>
                                        <p:attrNameLst>
                                          <p:attrName>fill.type</p:attrName>
                                        </p:attrNameLst>
                                      </p:cBhvr>
                                      <p:to>
                                        <p:strVal val="solid"/>
                                      </p:to>
                                    </p:set>
                                    <p:set>
                                      <p:cBhvr>
                                        <p:cTn id="15" dur="2000" fill="hold"/>
                                        <p:tgtEl>
                                          <p:spTgt spid="4"/>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4"/>
                  </p:tgtEl>
                </p:cond>
              </p:nextCondLst>
            </p:seq>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5"/>
                                        </p:tgtEl>
                                        <p:attrNameLst>
                                          <p:attrName>fillcolor</p:attrName>
                                        </p:attrNameLst>
                                      </p:cBhvr>
                                      <p:to>
                                        <a:schemeClr val="accent2"/>
                                      </p:to>
                                    </p:animClr>
                                    <p:set>
                                      <p:cBhvr>
                                        <p:cTn id="21" dur="2000" fill="hold"/>
                                        <p:tgtEl>
                                          <p:spTgt spid="5"/>
                                        </p:tgtEl>
                                        <p:attrNameLst>
                                          <p:attrName>fill.type</p:attrName>
                                        </p:attrNameLst>
                                      </p:cBhvr>
                                      <p:to>
                                        <p:strVal val="solid"/>
                                      </p:to>
                                    </p:set>
                                    <p:set>
                                      <p:cBhvr>
                                        <p:cTn id="22" dur="2000" fill="hold"/>
                                        <p:tgtEl>
                                          <p:spTgt spid="5"/>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5"/>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5570772B-3D5C-4F11-BC3F-614FAA534B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hthoek: afgeronde hoeken 1">
            <a:extLst>
              <a:ext uri="{FF2B5EF4-FFF2-40B4-BE49-F238E27FC236}">
                <a16:creationId xmlns:a16="http://schemas.microsoft.com/office/drawing/2014/main" id="{BB0CA5B9-3C6B-4C78-AC7D-31EDEB813ECB}"/>
              </a:ext>
            </a:extLst>
          </p:cNvPr>
          <p:cNvSpPr/>
          <p:nvPr/>
        </p:nvSpPr>
        <p:spPr>
          <a:xfrm>
            <a:off x="3200400" y="952500"/>
            <a:ext cx="11658600" cy="17526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7. Op de </a:t>
            </a:r>
            <a:r>
              <a:rPr lang="en-US" sz="4000" b="1" err="1">
                <a:solidFill>
                  <a:schemeClr val="tx1"/>
                </a:solidFill>
              </a:rPr>
              <a:t>transferdag</a:t>
            </a:r>
            <a:r>
              <a:rPr lang="en-US" sz="4000" b="1">
                <a:solidFill>
                  <a:schemeClr val="tx1"/>
                </a:solidFill>
              </a:rPr>
              <a:t>:</a:t>
            </a:r>
          </a:p>
        </p:txBody>
      </p:sp>
      <p:sp>
        <p:nvSpPr>
          <p:cNvPr id="3" name="Rechthoek: afgeronde hoeken 2">
            <a:extLst>
              <a:ext uri="{FF2B5EF4-FFF2-40B4-BE49-F238E27FC236}">
                <a16:creationId xmlns:a16="http://schemas.microsoft.com/office/drawing/2014/main" id="{5872CA13-B4ED-4D24-AEC7-4039787D3317}"/>
              </a:ext>
            </a:extLst>
          </p:cNvPr>
          <p:cNvSpPr/>
          <p:nvPr/>
        </p:nvSpPr>
        <p:spPr>
          <a:xfrm>
            <a:off x="6952565" y="4924425"/>
            <a:ext cx="5029200" cy="2362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600">
              <a:solidFill>
                <a:schemeClr val="tx1"/>
              </a:solidFill>
            </a:endParaRPr>
          </a:p>
          <a:p>
            <a:pPr algn="ctr"/>
            <a:r>
              <a:rPr lang="en-US" sz="3600" err="1">
                <a:solidFill>
                  <a:schemeClr val="tx1"/>
                </a:solidFill>
              </a:rPr>
              <a:t>ga</a:t>
            </a:r>
            <a:r>
              <a:rPr lang="en-US" sz="3600">
                <a:solidFill>
                  <a:schemeClr val="tx1"/>
                </a:solidFill>
              </a:rPr>
              <a:t> je </a:t>
            </a:r>
            <a:r>
              <a:rPr lang="en-US" sz="3600" err="1">
                <a:solidFill>
                  <a:schemeClr val="tx1"/>
                </a:solidFill>
              </a:rPr>
              <a:t>bij</a:t>
            </a:r>
            <a:r>
              <a:rPr lang="en-US" sz="3600">
                <a:solidFill>
                  <a:schemeClr val="tx1"/>
                </a:solidFill>
              </a:rPr>
              <a:t> </a:t>
            </a:r>
            <a:r>
              <a:rPr lang="en-US" sz="3600" err="1">
                <a:solidFill>
                  <a:schemeClr val="tx1"/>
                </a:solidFill>
              </a:rPr>
              <a:t>een</a:t>
            </a:r>
            <a:r>
              <a:rPr lang="en-US" sz="3600">
                <a:solidFill>
                  <a:schemeClr val="tx1"/>
                </a:solidFill>
              </a:rPr>
              <a:t> </a:t>
            </a:r>
            <a:r>
              <a:rPr lang="en-US" sz="3600" err="1">
                <a:solidFill>
                  <a:schemeClr val="tx1"/>
                </a:solidFill>
              </a:rPr>
              <a:t>medestudent</a:t>
            </a:r>
            <a:r>
              <a:rPr lang="en-US" sz="3600">
                <a:solidFill>
                  <a:schemeClr val="tx1"/>
                </a:solidFill>
              </a:rPr>
              <a:t> op de </a:t>
            </a:r>
            <a:r>
              <a:rPr lang="en-US" sz="3600" err="1">
                <a:solidFill>
                  <a:schemeClr val="tx1"/>
                </a:solidFill>
              </a:rPr>
              <a:t>stageschool</a:t>
            </a:r>
            <a:r>
              <a:rPr lang="en-US" sz="3600">
                <a:solidFill>
                  <a:schemeClr val="tx1"/>
                </a:solidFill>
              </a:rPr>
              <a:t> </a:t>
            </a:r>
            <a:r>
              <a:rPr lang="en-US" sz="3600" err="1">
                <a:solidFill>
                  <a:schemeClr val="tx1"/>
                </a:solidFill>
              </a:rPr>
              <a:t>kijken</a:t>
            </a:r>
            <a:endParaRPr lang="en-US" sz="3600">
              <a:solidFill>
                <a:schemeClr val="tx1"/>
              </a:solidFill>
            </a:endParaRPr>
          </a:p>
          <a:p>
            <a:pPr algn="ctr"/>
            <a:endParaRPr lang="nl-NL" sz="3600"/>
          </a:p>
        </p:txBody>
      </p:sp>
      <p:sp>
        <p:nvSpPr>
          <p:cNvPr id="4" name="Rechthoek: afgeronde hoeken 3">
            <a:extLst>
              <a:ext uri="{FF2B5EF4-FFF2-40B4-BE49-F238E27FC236}">
                <a16:creationId xmlns:a16="http://schemas.microsoft.com/office/drawing/2014/main" id="{5F71803A-3362-4C03-A9D2-A982BAC5968C}"/>
              </a:ext>
            </a:extLst>
          </p:cNvPr>
          <p:cNvSpPr/>
          <p:nvPr/>
        </p:nvSpPr>
        <p:spPr>
          <a:xfrm>
            <a:off x="13048565" y="4924425"/>
            <a:ext cx="5029200" cy="2362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err="1">
                <a:solidFill>
                  <a:schemeClr val="tx1"/>
                </a:solidFill>
              </a:rPr>
              <a:t>vindt</a:t>
            </a:r>
            <a:r>
              <a:rPr lang="en-US" sz="3600">
                <a:solidFill>
                  <a:schemeClr val="tx1"/>
                </a:solidFill>
              </a:rPr>
              <a:t> </a:t>
            </a:r>
            <a:r>
              <a:rPr lang="en-US" sz="3600" err="1">
                <a:solidFill>
                  <a:schemeClr val="tx1"/>
                </a:solidFill>
              </a:rPr>
              <a:t>een</a:t>
            </a:r>
            <a:r>
              <a:rPr lang="en-US" sz="3600">
                <a:solidFill>
                  <a:schemeClr val="tx1"/>
                </a:solidFill>
              </a:rPr>
              <a:t> </a:t>
            </a:r>
            <a:r>
              <a:rPr lang="en-US" sz="3600" err="1">
                <a:solidFill>
                  <a:schemeClr val="tx1"/>
                </a:solidFill>
              </a:rPr>
              <a:t>uitwisseling</a:t>
            </a:r>
            <a:r>
              <a:rPr lang="en-US" sz="3600">
                <a:solidFill>
                  <a:schemeClr val="tx1"/>
                </a:solidFill>
              </a:rPr>
              <a:t> </a:t>
            </a:r>
            <a:r>
              <a:rPr lang="en-US" sz="3600" err="1">
                <a:solidFill>
                  <a:schemeClr val="tx1"/>
                </a:solidFill>
              </a:rPr>
              <a:t>tussen</a:t>
            </a:r>
            <a:r>
              <a:rPr lang="en-US" sz="3600">
                <a:solidFill>
                  <a:schemeClr val="tx1"/>
                </a:solidFill>
              </a:rPr>
              <a:t> </a:t>
            </a:r>
            <a:r>
              <a:rPr lang="en-US" sz="3600" err="1">
                <a:solidFill>
                  <a:schemeClr val="tx1"/>
                </a:solidFill>
              </a:rPr>
              <a:t>theorie</a:t>
            </a:r>
            <a:r>
              <a:rPr lang="en-US" sz="3600">
                <a:solidFill>
                  <a:schemeClr val="tx1"/>
                </a:solidFill>
              </a:rPr>
              <a:t> </a:t>
            </a:r>
            <a:r>
              <a:rPr lang="en-US" sz="3600" err="1">
                <a:solidFill>
                  <a:schemeClr val="tx1"/>
                </a:solidFill>
              </a:rPr>
              <a:t>en</a:t>
            </a:r>
            <a:r>
              <a:rPr lang="en-US" sz="3600">
                <a:solidFill>
                  <a:schemeClr val="tx1"/>
                </a:solidFill>
              </a:rPr>
              <a:t> </a:t>
            </a:r>
            <a:r>
              <a:rPr lang="en-US" sz="3600" err="1">
                <a:solidFill>
                  <a:schemeClr val="tx1"/>
                </a:solidFill>
              </a:rPr>
              <a:t>praktijk</a:t>
            </a:r>
            <a:r>
              <a:rPr lang="en-US" sz="3600">
                <a:solidFill>
                  <a:schemeClr val="tx1"/>
                </a:solidFill>
              </a:rPr>
              <a:t> </a:t>
            </a:r>
            <a:r>
              <a:rPr lang="en-US" sz="3600" err="1">
                <a:solidFill>
                  <a:schemeClr val="tx1"/>
                </a:solidFill>
              </a:rPr>
              <a:t>plaats</a:t>
            </a:r>
            <a:endParaRPr lang="en-US" sz="3600">
              <a:solidFill>
                <a:schemeClr val="tx1"/>
              </a:solidFill>
            </a:endParaRPr>
          </a:p>
        </p:txBody>
      </p:sp>
      <p:sp>
        <p:nvSpPr>
          <p:cNvPr id="5" name="Rechthoek: afgeronde hoeken 4">
            <a:extLst>
              <a:ext uri="{FF2B5EF4-FFF2-40B4-BE49-F238E27FC236}">
                <a16:creationId xmlns:a16="http://schemas.microsoft.com/office/drawing/2014/main" id="{660F3EA0-BD5C-4977-9737-9DBEF46A85F9}"/>
              </a:ext>
            </a:extLst>
          </p:cNvPr>
          <p:cNvSpPr/>
          <p:nvPr/>
        </p:nvSpPr>
        <p:spPr>
          <a:xfrm>
            <a:off x="685800" y="4914900"/>
            <a:ext cx="5029200" cy="2362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600">
              <a:solidFill>
                <a:schemeClr val="tx1"/>
              </a:solidFill>
            </a:endParaRPr>
          </a:p>
          <a:p>
            <a:pPr algn="ctr"/>
            <a:r>
              <a:rPr lang="en-US" sz="3600" err="1">
                <a:solidFill>
                  <a:schemeClr val="tx1"/>
                </a:solidFill>
              </a:rPr>
              <a:t>worden</a:t>
            </a:r>
            <a:r>
              <a:rPr lang="en-US" sz="3600">
                <a:solidFill>
                  <a:schemeClr val="tx1"/>
                </a:solidFill>
              </a:rPr>
              <a:t> </a:t>
            </a:r>
            <a:r>
              <a:rPr lang="en-US" sz="3600" err="1">
                <a:solidFill>
                  <a:schemeClr val="tx1"/>
                </a:solidFill>
              </a:rPr>
              <a:t>leraren</a:t>
            </a:r>
            <a:r>
              <a:rPr lang="en-US" sz="3600">
                <a:solidFill>
                  <a:schemeClr val="tx1"/>
                </a:solidFill>
              </a:rPr>
              <a:t> in </a:t>
            </a:r>
            <a:r>
              <a:rPr lang="en-US" sz="3600" err="1">
                <a:solidFill>
                  <a:schemeClr val="tx1"/>
                </a:solidFill>
              </a:rPr>
              <a:t>opleiding</a:t>
            </a:r>
            <a:r>
              <a:rPr lang="en-US" sz="3600">
                <a:solidFill>
                  <a:schemeClr val="tx1"/>
                </a:solidFill>
              </a:rPr>
              <a:t> van </a:t>
            </a:r>
            <a:r>
              <a:rPr lang="en-US" sz="3600" err="1">
                <a:solidFill>
                  <a:schemeClr val="tx1"/>
                </a:solidFill>
              </a:rPr>
              <a:t>stageschool</a:t>
            </a:r>
            <a:r>
              <a:rPr lang="en-US" sz="3600">
                <a:solidFill>
                  <a:schemeClr val="tx1"/>
                </a:solidFill>
              </a:rPr>
              <a:t> </a:t>
            </a:r>
            <a:r>
              <a:rPr lang="en-US" sz="3600" err="1">
                <a:solidFill>
                  <a:schemeClr val="tx1"/>
                </a:solidFill>
              </a:rPr>
              <a:t>gewisseld</a:t>
            </a:r>
            <a:endParaRPr lang="en-US" sz="3600">
              <a:solidFill>
                <a:schemeClr val="tx1"/>
              </a:solidFill>
            </a:endParaRPr>
          </a:p>
          <a:p>
            <a:pPr algn="ctr"/>
            <a:endParaRPr lang="en-US" sz="3600">
              <a:solidFill>
                <a:schemeClr val="tx1"/>
              </a:solidFill>
            </a:endParaRPr>
          </a:p>
        </p:txBody>
      </p:sp>
      <p:sp>
        <p:nvSpPr>
          <p:cNvPr id="6" name="Rechthoek 5">
            <a:extLst>
              <a:ext uri="{FF2B5EF4-FFF2-40B4-BE49-F238E27FC236}">
                <a16:creationId xmlns:a16="http://schemas.microsoft.com/office/drawing/2014/main" id="{64783EDE-8602-4256-916A-1FCA0EDB34E2}"/>
              </a:ext>
            </a:extLst>
          </p:cNvPr>
          <p:cNvSpPr/>
          <p:nvPr/>
        </p:nvSpPr>
        <p:spPr>
          <a:xfrm>
            <a:off x="2554069" y="3543300"/>
            <a:ext cx="646331" cy="923330"/>
          </a:xfrm>
          <a:prstGeom prst="rect">
            <a:avLst/>
          </a:prstGeom>
          <a:noFill/>
        </p:spPr>
        <p:txBody>
          <a:bodyPr wrap="square" lIns="91440" tIns="45720" rIns="91440" bIns="45720">
            <a:spAutoFit/>
          </a:bodyPr>
          <a:lstStyle/>
          <a:p>
            <a:pPr algn="ctr"/>
            <a:r>
              <a:rPr lang="nl-NL" sz="5400" b="0" cap="none" spc="0">
                <a:ln w="0"/>
                <a:solidFill>
                  <a:schemeClr val="tx1"/>
                </a:solidFill>
                <a:effectLst>
                  <a:outerShdw blurRad="38100" dist="19050" dir="2700000" algn="tl" rotWithShape="0">
                    <a:schemeClr val="dk1">
                      <a:alpha val="40000"/>
                    </a:schemeClr>
                  </a:outerShdw>
                </a:effectLst>
              </a:rPr>
              <a:t>A</a:t>
            </a:r>
          </a:p>
        </p:txBody>
      </p:sp>
      <p:sp>
        <p:nvSpPr>
          <p:cNvPr id="7" name="Rechthoek 6">
            <a:extLst>
              <a:ext uri="{FF2B5EF4-FFF2-40B4-BE49-F238E27FC236}">
                <a16:creationId xmlns:a16="http://schemas.microsoft.com/office/drawing/2014/main" id="{95CAE2D6-54FD-4B6E-ABAD-62F912E19624}"/>
              </a:ext>
            </a:extLst>
          </p:cNvPr>
          <p:cNvSpPr/>
          <p:nvPr/>
        </p:nvSpPr>
        <p:spPr>
          <a:xfrm>
            <a:off x="8820834" y="3567112"/>
            <a:ext cx="646331" cy="923330"/>
          </a:xfrm>
          <a:prstGeom prst="rect">
            <a:avLst/>
          </a:prstGeom>
          <a:noFill/>
        </p:spPr>
        <p:txBody>
          <a:bodyPr wrap="square" lIns="91440" tIns="45720" rIns="91440" bIns="45720">
            <a:spAutoFit/>
          </a:bodyPr>
          <a:lstStyle/>
          <a:p>
            <a:pPr algn="ctr"/>
            <a:r>
              <a:rPr lang="nl-NL" sz="5400" b="0" cap="none" spc="0">
                <a:ln w="0"/>
                <a:solidFill>
                  <a:schemeClr val="tx1"/>
                </a:solidFill>
                <a:effectLst>
                  <a:outerShdw blurRad="38100" dist="19050" dir="2700000" algn="tl" rotWithShape="0">
                    <a:schemeClr val="dk1">
                      <a:alpha val="40000"/>
                    </a:schemeClr>
                  </a:outerShdw>
                </a:effectLst>
              </a:rPr>
              <a:t>B</a:t>
            </a:r>
          </a:p>
        </p:txBody>
      </p:sp>
      <p:sp>
        <p:nvSpPr>
          <p:cNvPr id="8" name="Rechthoek 7">
            <a:extLst>
              <a:ext uri="{FF2B5EF4-FFF2-40B4-BE49-F238E27FC236}">
                <a16:creationId xmlns:a16="http://schemas.microsoft.com/office/drawing/2014/main" id="{4B8C67D5-C9AE-462F-995C-04D0A18F9C56}"/>
              </a:ext>
            </a:extLst>
          </p:cNvPr>
          <p:cNvSpPr/>
          <p:nvPr/>
        </p:nvSpPr>
        <p:spPr>
          <a:xfrm>
            <a:off x="14916834" y="3567112"/>
            <a:ext cx="646331" cy="923330"/>
          </a:xfrm>
          <a:prstGeom prst="rect">
            <a:avLst/>
          </a:prstGeom>
          <a:noFill/>
        </p:spPr>
        <p:txBody>
          <a:bodyPr wrap="square" lIns="91440" tIns="45720" rIns="91440" bIns="45720">
            <a:spAutoFit/>
          </a:bodyPr>
          <a:lstStyle/>
          <a:p>
            <a:pPr algn="ctr"/>
            <a:r>
              <a:rPr lang="nl-NL" sz="5400" b="0" cap="none" spc="0">
                <a:ln w="0"/>
                <a:solidFill>
                  <a:schemeClr val="tx1"/>
                </a:solidFill>
                <a:effectLst>
                  <a:outerShdw blurRad="38100" dist="19050" dir="2700000" algn="tl" rotWithShape="0">
                    <a:schemeClr val="dk1">
                      <a:alpha val="40000"/>
                    </a:schemeClr>
                  </a:outerShdw>
                </a:effectLst>
              </a:rPr>
              <a:t>C</a:t>
            </a:r>
          </a:p>
        </p:txBody>
      </p:sp>
    </p:spTree>
    <p:extLst>
      <p:ext uri="{BB962C8B-B14F-4D97-AF65-F5344CB8AC3E}">
        <p14:creationId xmlns:p14="http://schemas.microsoft.com/office/powerpoint/2010/main" val="28748825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3"/>
                                        </p:tgtEl>
                                        <p:attrNameLst>
                                          <p:attrName>fillcolor</p:attrName>
                                        </p:attrNameLst>
                                      </p:cBhvr>
                                      <p:to>
                                        <a:schemeClr val="accent2"/>
                                      </p:to>
                                    </p:animClr>
                                    <p:set>
                                      <p:cBhvr>
                                        <p:cTn id="7" dur="2000" fill="hold"/>
                                        <p:tgtEl>
                                          <p:spTgt spid="3"/>
                                        </p:tgtEl>
                                        <p:attrNameLst>
                                          <p:attrName>fill.type</p:attrName>
                                        </p:attrNameLst>
                                      </p:cBhvr>
                                      <p:to>
                                        <p:strVal val="solid"/>
                                      </p:to>
                                    </p:set>
                                    <p:set>
                                      <p:cBhvr>
                                        <p:cTn id="8" dur="2000" fill="hold"/>
                                        <p:tgtEl>
                                          <p:spTgt spid="3"/>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3"/>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4"/>
                                        </p:tgtEl>
                                        <p:attrNameLst>
                                          <p:attrName>fillcolor</p:attrName>
                                        </p:attrNameLst>
                                      </p:cBhvr>
                                      <p:to>
                                        <a:srgbClr val="92D050"/>
                                      </p:to>
                                    </p:animClr>
                                    <p:set>
                                      <p:cBhvr>
                                        <p:cTn id="14" dur="2000" fill="hold"/>
                                        <p:tgtEl>
                                          <p:spTgt spid="4"/>
                                        </p:tgtEl>
                                        <p:attrNameLst>
                                          <p:attrName>fill.type</p:attrName>
                                        </p:attrNameLst>
                                      </p:cBhvr>
                                      <p:to>
                                        <p:strVal val="solid"/>
                                      </p:to>
                                    </p:set>
                                    <p:set>
                                      <p:cBhvr>
                                        <p:cTn id="15" dur="2000" fill="hold"/>
                                        <p:tgtEl>
                                          <p:spTgt spid="4"/>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4"/>
                  </p:tgtEl>
                </p:cond>
              </p:nextCondLst>
            </p:seq>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5"/>
                                        </p:tgtEl>
                                        <p:attrNameLst>
                                          <p:attrName>fillcolor</p:attrName>
                                        </p:attrNameLst>
                                      </p:cBhvr>
                                      <p:to>
                                        <a:schemeClr val="accent2"/>
                                      </p:to>
                                    </p:animClr>
                                    <p:set>
                                      <p:cBhvr>
                                        <p:cTn id="21" dur="2000" fill="hold"/>
                                        <p:tgtEl>
                                          <p:spTgt spid="5"/>
                                        </p:tgtEl>
                                        <p:attrNameLst>
                                          <p:attrName>fill.type</p:attrName>
                                        </p:attrNameLst>
                                      </p:cBhvr>
                                      <p:to>
                                        <p:strVal val="solid"/>
                                      </p:to>
                                    </p:set>
                                    <p:set>
                                      <p:cBhvr>
                                        <p:cTn id="22" dur="2000" fill="hold"/>
                                        <p:tgtEl>
                                          <p:spTgt spid="5"/>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2F4F5"/>
        </a:solidFill>
        <a:effectLst/>
      </p:bgPr>
    </p:bg>
    <p:spTree>
      <p:nvGrpSpPr>
        <p:cNvPr id="1" name=""/>
        <p:cNvGrpSpPr/>
        <p:nvPr/>
      </p:nvGrpSpPr>
      <p:grpSpPr>
        <a:xfrm>
          <a:off x="0" y="0"/>
          <a:ext cx="0" cy="0"/>
          <a:chOff x="0" y="0"/>
          <a:chExt cx="0" cy="0"/>
        </a:xfrm>
      </p:grpSpPr>
      <p:sp>
        <p:nvSpPr>
          <p:cNvPr id="5" name="Freeform 5"/>
          <p:cNvSpPr/>
          <p:nvPr/>
        </p:nvSpPr>
        <p:spPr>
          <a:xfrm rot="2925483">
            <a:off x="5978889" y="4633519"/>
            <a:ext cx="15026802" cy="1591351"/>
          </a:xfrm>
          <a:custGeom>
            <a:avLst/>
            <a:gdLst/>
            <a:ahLst/>
            <a:cxnLst/>
            <a:rect l="l" t="t" r="r" b="b"/>
            <a:pathLst>
              <a:path w="15026802" h="1591351">
                <a:moveTo>
                  <a:pt x="0" y="0"/>
                </a:moveTo>
                <a:lnTo>
                  <a:pt x="15026802" y="0"/>
                </a:lnTo>
                <a:lnTo>
                  <a:pt x="15026802" y="1591350"/>
                </a:lnTo>
                <a:lnTo>
                  <a:pt x="0" y="1591350"/>
                </a:lnTo>
                <a:lnTo>
                  <a:pt x="0" y="0"/>
                </a:lnTo>
                <a:close/>
              </a:path>
            </a:pathLst>
          </a:custGeom>
          <a:blipFill>
            <a:blip r:embed="rId3"/>
            <a:stretch>
              <a:fillRect t="-86495"/>
            </a:stretch>
          </a:blipFill>
        </p:spPr>
        <p:txBody>
          <a:bodyPr/>
          <a:lstStyle/>
          <a:p>
            <a:endParaRPr lang="nl-NL"/>
          </a:p>
        </p:txBody>
      </p:sp>
      <p:grpSp>
        <p:nvGrpSpPr>
          <p:cNvPr id="6" name="Group 6"/>
          <p:cNvGrpSpPr>
            <a:grpSpLocks noChangeAspect="1"/>
          </p:cNvGrpSpPr>
          <p:nvPr/>
        </p:nvGrpSpPr>
        <p:grpSpPr>
          <a:xfrm>
            <a:off x="9144000" y="0"/>
            <a:ext cx="9241021" cy="10396149"/>
            <a:chOff x="0" y="0"/>
            <a:chExt cx="5370413" cy="6041715"/>
          </a:xfrm>
        </p:grpSpPr>
        <p:sp>
          <p:nvSpPr>
            <p:cNvPr id="7" name="Freeform 7"/>
            <p:cNvSpPr/>
            <p:nvPr/>
          </p:nvSpPr>
          <p:spPr>
            <a:xfrm>
              <a:off x="0" y="0"/>
              <a:ext cx="5370413" cy="6041715"/>
            </a:xfrm>
            <a:custGeom>
              <a:avLst/>
              <a:gdLst/>
              <a:ahLst/>
              <a:cxnLst/>
              <a:rect l="l" t="t" r="r" b="b"/>
              <a:pathLst>
                <a:path w="5370413" h="6041715">
                  <a:moveTo>
                    <a:pt x="5370413" y="0"/>
                  </a:moveTo>
                  <a:lnTo>
                    <a:pt x="5370413" y="6041715"/>
                  </a:lnTo>
                  <a:cubicBezTo>
                    <a:pt x="3580275" y="4027810"/>
                    <a:pt x="1790138" y="2013905"/>
                    <a:pt x="0" y="0"/>
                  </a:cubicBezTo>
                  <a:lnTo>
                    <a:pt x="5370413" y="0"/>
                  </a:lnTo>
                  <a:close/>
                </a:path>
              </a:pathLst>
            </a:custGeom>
            <a:solidFill>
              <a:srgbClr val="000000"/>
            </a:solidFill>
          </p:spPr>
          <p:txBody>
            <a:bodyPr/>
            <a:lstStyle/>
            <a:p>
              <a:endParaRPr lang="nl-NL"/>
            </a:p>
          </p:txBody>
        </p:sp>
        <p:sp>
          <p:nvSpPr>
            <p:cNvPr id="8" name="Freeform 8"/>
            <p:cNvSpPr/>
            <p:nvPr/>
          </p:nvSpPr>
          <p:spPr>
            <a:xfrm>
              <a:off x="0" y="0"/>
              <a:ext cx="5370413" cy="6041715"/>
            </a:xfrm>
            <a:custGeom>
              <a:avLst/>
              <a:gdLst/>
              <a:ahLst/>
              <a:cxnLst/>
              <a:rect l="l" t="t" r="r" b="b"/>
              <a:pathLst>
                <a:path w="5370413" h="6041715">
                  <a:moveTo>
                    <a:pt x="5370413" y="0"/>
                  </a:moveTo>
                  <a:lnTo>
                    <a:pt x="5370413" y="6041715"/>
                  </a:lnTo>
                  <a:cubicBezTo>
                    <a:pt x="3580275" y="4027810"/>
                    <a:pt x="1790138" y="2013905"/>
                    <a:pt x="0" y="0"/>
                  </a:cubicBezTo>
                  <a:lnTo>
                    <a:pt x="5370413" y="0"/>
                  </a:lnTo>
                  <a:close/>
                </a:path>
              </a:pathLst>
            </a:custGeom>
            <a:blipFill>
              <a:blip r:embed="rId4"/>
              <a:stretch>
                <a:fillRect t="-29555" b="-684"/>
              </a:stretch>
            </a:blipFill>
          </p:spPr>
          <p:txBody>
            <a:bodyPr/>
            <a:lstStyle/>
            <a:p>
              <a:endParaRPr lang="nl-NL"/>
            </a:p>
          </p:txBody>
        </p:sp>
      </p:grpSp>
      <p:sp>
        <p:nvSpPr>
          <p:cNvPr id="10" name="TextBox 10"/>
          <p:cNvSpPr txBox="1"/>
          <p:nvPr/>
        </p:nvSpPr>
        <p:spPr>
          <a:xfrm>
            <a:off x="2377083" y="3098491"/>
            <a:ext cx="13533834" cy="2330703"/>
          </a:xfrm>
          <a:prstGeom prst="rect">
            <a:avLst/>
          </a:prstGeom>
        </p:spPr>
        <p:txBody>
          <a:bodyPr lIns="0" tIns="0" rIns="0" bIns="0" rtlCol="0" anchor="t">
            <a:spAutoFit/>
          </a:bodyPr>
          <a:lstStyle/>
          <a:p>
            <a:r>
              <a:rPr lang="nl-NL" sz="4400" b="1"/>
              <a:t>Van hetzelfde</a:t>
            </a:r>
          </a:p>
          <a:p>
            <a:endParaRPr lang="nl-NL" sz="3600" b="1"/>
          </a:p>
          <a:p>
            <a:r>
              <a:rPr lang="nl-NL" sz="3600"/>
              <a:t>Zoek steeds 2 of 3 andere mensen die…</a:t>
            </a:r>
          </a:p>
          <a:p>
            <a:pPr>
              <a:lnSpc>
                <a:spcPts val="4550"/>
              </a:lnSpc>
            </a:pPr>
            <a:endParaRPr lang="en-US" sz="3500">
              <a:solidFill>
                <a:srgbClr val="000000"/>
              </a:solidFill>
              <a:latin typeface="Open Sauce"/>
            </a:endParaRPr>
          </a:p>
        </p:txBody>
      </p:sp>
      <p:sp>
        <p:nvSpPr>
          <p:cNvPr id="11" name="Titel 10">
            <a:extLst>
              <a:ext uri="{FF2B5EF4-FFF2-40B4-BE49-F238E27FC236}">
                <a16:creationId xmlns:a16="http://schemas.microsoft.com/office/drawing/2014/main" id="{1660FDAB-2F49-D7A3-9A3F-9169331D55DE}"/>
              </a:ext>
            </a:extLst>
          </p:cNvPr>
          <p:cNvSpPr>
            <a:spLocks noGrp="1"/>
          </p:cNvSpPr>
          <p:nvPr>
            <p:ph type="title"/>
          </p:nvPr>
        </p:nvSpPr>
        <p:spPr/>
        <p:txBody>
          <a:bodyPr/>
          <a:lstStyle/>
          <a:p>
            <a:r>
              <a:rPr lang="nl-NL" b="0"/>
              <a:t>K</a:t>
            </a:r>
            <a:r>
              <a:rPr lang="nl-NL"/>
              <a:t>ennismakingsspel</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EFCC277C-6F13-4B0D-A7DE-A43EEA8A6E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hthoek: afgeronde hoeken 1">
            <a:extLst>
              <a:ext uri="{FF2B5EF4-FFF2-40B4-BE49-F238E27FC236}">
                <a16:creationId xmlns:a16="http://schemas.microsoft.com/office/drawing/2014/main" id="{BB0CA5B9-3C6B-4C78-AC7D-31EDEB813ECB}"/>
              </a:ext>
            </a:extLst>
          </p:cNvPr>
          <p:cNvSpPr/>
          <p:nvPr/>
        </p:nvSpPr>
        <p:spPr>
          <a:xfrm>
            <a:off x="3200400" y="952500"/>
            <a:ext cx="11658600" cy="17526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9. In de (her)</a:t>
            </a:r>
            <a:r>
              <a:rPr lang="en-US" sz="4000" b="1" err="1">
                <a:solidFill>
                  <a:schemeClr val="tx1"/>
                </a:solidFill>
              </a:rPr>
              <a:t>toetsweek</a:t>
            </a:r>
            <a:r>
              <a:rPr lang="en-US" sz="4000" b="1">
                <a:solidFill>
                  <a:schemeClr val="tx1"/>
                </a:solidFill>
              </a:rPr>
              <a:t> </a:t>
            </a:r>
            <a:r>
              <a:rPr lang="en-US" sz="4000" b="1" err="1">
                <a:solidFill>
                  <a:schemeClr val="tx1"/>
                </a:solidFill>
              </a:rPr>
              <a:t>gaat</a:t>
            </a:r>
            <a:r>
              <a:rPr lang="en-US" sz="4000" b="1">
                <a:solidFill>
                  <a:schemeClr val="tx1"/>
                </a:solidFill>
              </a:rPr>
              <a:t> </a:t>
            </a:r>
            <a:r>
              <a:rPr lang="en-US" sz="4000" b="1" err="1">
                <a:solidFill>
                  <a:schemeClr val="tx1"/>
                </a:solidFill>
              </a:rPr>
              <a:t>mijn</a:t>
            </a:r>
            <a:r>
              <a:rPr lang="en-US" sz="4000" b="1">
                <a:solidFill>
                  <a:schemeClr val="tx1"/>
                </a:solidFill>
              </a:rPr>
              <a:t> stage </a:t>
            </a:r>
            <a:r>
              <a:rPr lang="en-US" sz="4000" b="1" err="1">
                <a:solidFill>
                  <a:schemeClr val="tx1"/>
                </a:solidFill>
              </a:rPr>
              <a:t>gewoon</a:t>
            </a:r>
            <a:r>
              <a:rPr lang="en-US" sz="4000" b="1">
                <a:solidFill>
                  <a:schemeClr val="tx1"/>
                </a:solidFill>
              </a:rPr>
              <a:t> door:</a:t>
            </a:r>
          </a:p>
        </p:txBody>
      </p:sp>
      <p:sp>
        <p:nvSpPr>
          <p:cNvPr id="3" name="Rechthoek: afgeronde hoeken 2">
            <a:extLst>
              <a:ext uri="{FF2B5EF4-FFF2-40B4-BE49-F238E27FC236}">
                <a16:creationId xmlns:a16="http://schemas.microsoft.com/office/drawing/2014/main" id="{5872CA13-B4ED-4D24-AEC7-4039787D3317}"/>
              </a:ext>
            </a:extLst>
          </p:cNvPr>
          <p:cNvSpPr/>
          <p:nvPr/>
        </p:nvSpPr>
        <p:spPr>
          <a:xfrm>
            <a:off x="12725399" y="4914900"/>
            <a:ext cx="5029200" cy="2362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600">
              <a:solidFill>
                <a:schemeClr val="tx1"/>
              </a:solidFill>
            </a:endParaRPr>
          </a:p>
          <a:p>
            <a:pPr algn="ctr"/>
            <a:r>
              <a:rPr lang="en-US" sz="3600" err="1">
                <a:solidFill>
                  <a:schemeClr val="tx1"/>
                </a:solidFill>
              </a:rPr>
              <a:t>Afhankelijk</a:t>
            </a:r>
            <a:r>
              <a:rPr lang="en-US" sz="3600">
                <a:solidFill>
                  <a:schemeClr val="tx1"/>
                </a:solidFill>
              </a:rPr>
              <a:t> van het </a:t>
            </a:r>
            <a:r>
              <a:rPr lang="en-US" sz="3600" err="1">
                <a:solidFill>
                  <a:schemeClr val="tx1"/>
                </a:solidFill>
              </a:rPr>
              <a:t>weer</a:t>
            </a:r>
            <a:endParaRPr lang="en-US" sz="3600">
              <a:solidFill>
                <a:schemeClr val="tx1"/>
              </a:solidFill>
            </a:endParaRPr>
          </a:p>
          <a:p>
            <a:pPr algn="ctr"/>
            <a:endParaRPr lang="nl-NL" sz="3600"/>
          </a:p>
        </p:txBody>
      </p:sp>
      <p:sp>
        <p:nvSpPr>
          <p:cNvPr id="4" name="Rechthoek: afgeronde hoeken 3">
            <a:extLst>
              <a:ext uri="{FF2B5EF4-FFF2-40B4-BE49-F238E27FC236}">
                <a16:creationId xmlns:a16="http://schemas.microsoft.com/office/drawing/2014/main" id="{5F71803A-3362-4C03-A9D2-A982BAC5968C}"/>
              </a:ext>
            </a:extLst>
          </p:cNvPr>
          <p:cNvSpPr/>
          <p:nvPr/>
        </p:nvSpPr>
        <p:spPr>
          <a:xfrm>
            <a:off x="685799" y="4914900"/>
            <a:ext cx="5029200" cy="2362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err="1">
                <a:solidFill>
                  <a:schemeClr val="tx1"/>
                </a:solidFill>
              </a:rPr>
              <a:t>Klopt</a:t>
            </a:r>
            <a:endParaRPr lang="en-US" sz="3600">
              <a:solidFill>
                <a:schemeClr val="tx1"/>
              </a:solidFill>
            </a:endParaRPr>
          </a:p>
        </p:txBody>
      </p:sp>
      <p:sp>
        <p:nvSpPr>
          <p:cNvPr id="5" name="Rechthoek: afgeronde hoeken 4">
            <a:extLst>
              <a:ext uri="{FF2B5EF4-FFF2-40B4-BE49-F238E27FC236}">
                <a16:creationId xmlns:a16="http://schemas.microsoft.com/office/drawing/2014/main" id="{660F3EA0-BD5C-4977-9737-9DBEF46A85F9}"/>
              </a:ext>
            </a:extLst>
          </p:cNvPr>
          <p:cNvSpPr/>
          <p:nvPr/>
        </p:nvSpPr>
        <p:spPr>
          <a:xfrm>
            <a:off x="6781800" y="4914900"/>
            <a:ext cx="5029200" cy="2362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600">
              <a:solidFill>
                <a:schemeClr val="tx1"/>
              </a:solidFill>
            </a:endParaRPr>
          </a:p>
          <a:p>
            <a:pPr algn="ctr"/>
            <a:r>
              <a:rPr lang="en-US" sz="3600" err="1">
                <a:solidFill>
                  <a:schemeClr val="tx1"/>
                </a:solidFill>
              </a:rPr>
              <a:t>Klopt</a:t>
            </a:r>
            <a:r>
              <a:rPr lang="en-US" sz="3600">
                <a:solidFill>
                  <a:schemeClr val="tx1"/>
                </a:solidFill>
              </a:rPr>
              <a:t> </a:t>
            </a:r>
            <a:r>
              <a:rPr lang="en-US" sz="3600" err="1">
                <a:solidFill>
                  <a:schemeClr val="tx1"/>
                </a:solidFill>
              </a:rPr>
              <a:t>niet</a:t>
            </a:r>
            <a:endParaRPr lang="en-US" sz="3600">
              <a:solidFill>
                <a:schemeClr val="tx1"/>
              </a:solidFill>
            </a:endParaRPr>
          </a:p>
          <a:p>
            <a:pPr algn="ctr"/>
            <a:endParaRPr lang="en-US" sz="3600">
              <a:solidFill>
                <a:schemeClr val="tx1"/>
              </a:solidFill>
            </a:endParaRPr>
          </a:p>
        </p:txBody>
      </p:sp>
      <p:sp>
        <p:nvSpPr>
          <p:cNvPr id="6" name="Rechthoek 5">
            <a:extLst>
              <a:ext uri="{FF2B5EF4-FFF2-40B4-BE49-F238E27FC236}">
                <a16:creationId xmlns:a16="http://schemas.microsoft.com/office/drawing/2014/main" id="{64783EDE-8602-4256-916A-1FCA0EDB34E2}"/>
              </a:ext>
            </a:extLst>
          </p:cNvPr>
          <p:cNvSpPr/>
          <p:nvPr/>
        </p:nvSpPr>
        <p:spPr>
          <a:xfrm>
            <a:off x="2962617" y="3567112"/>
            <a:ext cx="475565" cy="923330"/>
          </a:xfrm>
          <a:prstGeom prst="rect">
            <a:avLst/>
          </a:prstGeom>
          <a:noFill/>
        </p:spPr>
        <p:txBody>
          <a:bodyPr wrap="square" lIns="91440" tIns="45720" rIns="91440" bIns="45720">
            <a:spAutoFit/>
          </a:bodyPr>
          <a:lstStyle/>
          <a:p>
            <a:pPr algn="ctr"/>
            <a:r>
              <a:rPr lang="nl-NL" sz="5400" b="0" cap="none" spc="0">
                <a:ln w="0"/>
                <a:solidFill>
                  <a:schemeClr val="tx1"/>
                </a:solidFill>
                <a:effectLst>
                  <a:outerShdw blurRad="38100" dist="19050" dir="2700000" algn="tl" rotWithShape="0">
                    <a:schemeClr val="dk1">
                      <a:alpha val="40000"/>
                    </a:schemeClr>
                  </a:outerShdw>
                </a:effectLst>
              </a:rPr>
              <a:t>A</a:t>
            </a:r>
          </a:p>
        </p:txBody>
      </p:sp>
      <p:sp>
        <p:nvSpPr>
          <p:cNvPr id="7" name="Rechthoek 6">
            <a:extLst>
              <a:ext uri="{FF2B5EF4-FFF2-40B4-BE49-F238E27FC236}">
                <a16:creationId xmlns:a16="http://schemas.microsoft.com/office/drawing/2014/main" id="{95CAE2D6-54FD-4B6E-ABAD-62F912E19624}"/>
              </a:ext>
            </a:extLst>
          </p:cNvPr>
          <p:cNvSpPr/>
          <p:nvPr/>
        </p:nvSpPr>
        <p:spPr>
          <a:xfrm>
            <a:off x="8820834" y="3567112"/>
            <a:ext cx="646331" cy="923330"/>
          </a:xfrm>
          <a:prstGeom prst="rect">
            <a:avLst/>
          </a:prstGeom>
          <a:noFill/>
        </p:spPr>
        <p:txBody>
          <a:bodyPr wrap="square" lIns="91440" tIns="45720" rIns="91440" bIns="45720">
            <a:spAutoFit/>
          </a:bodyPr>
          <a:lstStyle/>
          <a:p>
            <a:pPr algn="ctr"/>
            <a:r>
              <a:rPr lang="nl-NL" sz="5400" b="0" cap="none" spc="0">
                <a:ln w="0"/>
                <a:solidFill>
                  <a:schemeClr val="tx1"/>
                </a:solidFill>
                <a:effectLst>
                  <a:outerShdw blurRad="38100" dist="19050" dir="2700000" algn="tl" rotWithShape="0">
                    <a:schemeClr val="dk1">
                      <a:alpha val="40000"/>
                    </a:schemeClr>
                  </a:outerShdw>
                </a:effectLst>
              </a:rPr>
              <a:t>B</a:t>
            </a:r>
          </a:p>
        </p:txBody>
      </p:sp>
      <p:sp>
        <p:nvSpPr>
          <p:cNvPr id="8" name="Rechthoek 7">
            <a:extLst>
              <a:ext uri="{FF2B5EF4-FFF2-40B4-BE49-F238E27FC236}">
                <a16:creationId xmlns:a16="http://schemas.microsoft.com/office/drawing/2014/main" id="{4B8C67D5-C9AE-462F-995C-04D0A18F9C56}"/>
              </a:ext>
            </a:extLst>
          </p:cNvPr>
          <p:cNvSpPr/>
          <p:nvPr/>
        </p:nvSpPr>
        <p:spPr>
          <a:xfrm>
            <a:off x="14916834" y="3567112"/>
            <a:ext cx="646331" cy="923330"/>
          </a:xfrm>
          <a:prstGeom prst="rect">
            <a:avLst/>
          </a:prstGeom>
          <a:noFill/>
        </p:spPr>
        <p:txBody>
          <a:bodyPr wrap="square" lIns="91440" tIns="45720" rIns="91440" bIns="45720">
            <a:spAutoFit/>
          </a:bodyPr>
          <a:lstStyle/>
          <a:p>
            <a:pPr algn="ctr"/>
            <a:r>
              <a:rPr lang="nl-NL" sz="5400" b="0" cap="none" spc="0">
                <a:ln w="0"/>
                <a:solidFill>
                  <a:schemeClr val="tx1"/>
                </a:solidFill>
                <a:effectLst>
                  <a:outerShdw blurRad="38100" dist="19050" dir="2700000" algn="tl" rotWithShape="0">
                    <a:schemeClr val="dk1">
                      <a:alpha val="40000"/>
                    </a:schemeClr>
                  </a:outerShdw>
                </a:effectLst>
              </a:rPr>
              <a:t>C</a:t>
            </a:r>
          </a:p>
        </p:txBody>
      </p:sp>
    </p:spTree>
    <p:extLst>
      <p:ext uri="{BB962C8B-B14F-4D97-AF65-F5344CB8AC3E}">
        <p14:creationId xmlns:p14="http://schemas.microsoft.com/office/powerpoint/2010/main" val="4664173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3"/>
                                        </p:tgtEl>
                                        <p:attrNameLst>
                                          <p:attrName>fillcolor</p:attrName>
                                        </p:attrNameLst>
                                      </p:cBhvr>
                                      <p:to>
                                        <a:schemeClr val="accent2"/>
                                      </p:to>
                                    </p:animClr>
                                    <p:set>
                                      <p:cBhvr>
                                        <p:cTn id="7" dur="2000" fill="hold"/>
                                        <p:tgtEl>
                                          <p:spTgt spid="3"/>
                                        </p:tgtEl>
                                        <p:attrNameLst>
                                          <p:attrName>fill.type</p:attrName>
                                        </p:attrNameLst>
                                      </p:cBhvr>
                                      <p:to>
                                        <p:strVal val="solid"/>
                                      </p:to>
                                    </p:set>
                                    <p:set>
                                      <p:cBhvr>
                                        <p:cTn id="8" dur="2000" fill="hold"/>
                                        <p:tgtEl>
                                          <p:spTgt spid="3"/>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3"/>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4"/>
                                        </p:tgtEl>
                                        <p:attrNameLst>
                                          <p:attrName>fillcolor</p:attrName>
                                        </p:attrNameLst>
                                      </p:cBhvr>
                                      <p:to>
                                        <a:srgbClr val="92D050"/>
                                      </p:to>
                                    </p:animClr>
                                    <p:set>
                                      <p:cBhvr>
                                        <p:cTn id="14" dur="2000" fill="hold"/>
                                        <p:tgtEl>
                                          <p:spTgt spid="4"/>
                                        </p:tgtEl>
                                        <p:attrNameLst>
                                          <p:attrName>fill.type</p:attrName>
                                        </p:attrNameLst>
                                      </p:cBhvr>
                                      <p:to>
                                        <p:strVal val="solid"/>
                                      </p:to>
                                    </p:set>
                                    <p:set>
                                      <p:cBhvr>
                                        <p:cTn id="15" dur="2000" fill="hold"/>
                                        <p:tgtEl>
                                          <p:spTgt spid="4"/>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4"/>
                  </p:tgtEl>
                </p:cond>
              </p:nextCondLst>
            </p:seq>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5"/>
                                        </p:tgtEl>
                                        <p:attrNameLst>
                                          <p:attrName>fillcolor</p:attrName>
                                        </p:attrNameLst>
                                      </p:cBhvr>
                                      <p:to>
                                        <a:schemeClr val="accent2"/>
                                      </p:to>
                                    </p:animClr>
                                    <p:set>
                                      <p:cBhvr>
                                        <p:cTn id="21" dur="2000" fill="hold"/>
                                        <p:tgtEl>
                                          <p:spTgt spid="5"/>
                                        </p:tgtEl>
                                        <p:attrNameLst>
                                          <p:attrName>fill.type</p:attrName>
                                        </p:attrNameLst>
                                      </p:cBhvr>
                                      <p:to>
                                        <p:strVal val="solid"/>
                                      </p:to>
                                    </p:set>
                                    <p:set>
                                      <p:cBhvr>
                                        <p:cTn id="22" dur="2000" fill="hold"/>
                                        <p:tgtEl>
                                          <p:spTgt spid="5"/>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5"/>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12" b="7812"/>
          <a:stretch>
            <a:fillRect/>
          </a:stretch>
        </p:blipFill>
        <p:spPr>
          <a:xfrm>
            <a:off x="0" y="0"/>
            <a:ext cx="18288000" cy="10287000"/>
          </a:xfrm>
          <a:prstGeom prst="rect">
            <a:avLst/>
          </a:prstGeom>
        </p:spPr>
      </p:pic>
      <p:sp>
        <p:nvSpPr>
          <p:cNvPr id="3" name="Freeform 3"/>
          <p:cNvSpPr/>
          <p:nvPr/>
        </p:nvSpPr>
        <p:spPr>
          <a:xfrm rot="1011106">
            <a:off x="7809262" y="548421"/>
            <a:ext cx="3460140" cy="5333550"/>
          </a:xfrm>
          <a:custGeom>
            <a:avLst/>
            <a:gdLst/>
            <a:ahLst/>
            <a:cxnLst/>
            <a:rect l="l" t="t" r="r" b="b"/>
            <a:pathLst>
              <a:path w="3460140" h="5333550">
                <a:moveTo>
                  <a:pt x="0" y="0"/>
                </a:moveTo>
                <a:lnTo>
                  <a:pt x="3460140" y="0"/>
                </a:lnTo>
                <a:lnTo>
                  <a:pt x="3460140" y="5333550"/>
                </a:lnTo>
                <a:lnTo>
                  <a:pt x="0" y="53335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NL"/>
          </a:p>
        </p:txBody>
      </p:sp>
      <p:sp>
        <p:nvSpPr>
          <p:cNvPr id="4" name="Freeform 4"/>
          <p:cNvSpPr/>
          <p:nvPr/>
        </p:nvSpPr>
        <p:spPr>
          <a:xfrm rot="1074537">
            <a:off x="11448935" y="2104291"/>
            <a:ext cx="2951065" cy="4548848"/>
          </a:xfrm>
          <a:custGeom>
            <a:avLst/>
            <a:gdLst/>
            <a:ahLst/>
            <a:cxnLst/>
            <a:rect l="l" t="t" r="r" b="b"/>
            <a:pathLst>
              <a:path w="2951065" h="4548848">
                <a:moveTo>
                  <a:pt x="0" y="0"/>
                </a:moveTo>
                <a:lnTo>
                  <a:pt x="2951065" y="0"/>
                </a:lnTo>
                <a:lnTo>
                  <a:pt x="2951065" y="4548848"/>
                </a:lnTo>
                <a:lnTo>
                  <a:pt x="0" y="45488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NL"/>
          </a:p>
        </p:txBody>
      </p:sp>
      <p:sp>
        <p:nvSpPr>
          <p:cNvPr id="5" name="Freeform 5"/>
          <p:cNvSpPr/>
          <p:nvPr/>
        </p:nvSpPr>
        <p:spPr>
          <a:xfrm rot="1197102">
            <a:off x="14924723" y="3734463"/>
            <a:ext cx="2092622" cy="3225621"/>
          </a:xfrm>
          <a:custGeom>
            <a:avLst/>
            <a:gdLst/>
            <a:ahLst/>
            <a:cxnLst/>
            <a:rect l="l" t="t" r="r" b="b"/>
            <a:pathLst>
              <a:path w="2092622" h="3225621">
                <a:moveTo>
                  <a:pt x="0" y="0"/>
                </a:moveTo>
                <a:lnTo>
                  <a:pt x="2092622" y="0"/>
                </a:lnTo>
                <a:lnTo>
                  <a:pt x="2092622" y="3225621"/>
                </a:lnTo>
                <a:lnTo>
                  <a:pt x="0" y="32256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NL"/>
          </a:p>
        </p:txBody>
      </p:sp>
      <p:sp>
        <p:nvSpPr>
          <p:cNvPr id="6" name="TextBox 6"/>
          <p:cNvSpPr txBox="1"/>
          <p:nvPr/>
        </p:nvSpPr>
        <p:spPr>
          <a:xfrm>
            <a:off x="3707441" y="6995646"/>
            <a:ext cx="10873118" cy="2943573"/>
          </a:xfrm>
          <a:prstGeom prst="rect">
            <a:avLst/>
          </a:prstGeom>
        </p:spPr>
        <p:txBody>
          <a:bodyPr lIns="0" tIns="0" rIns="0" bIns="0" rtlCol="0" anchor="t">
            <a:spAutoFit/>
          </a:bodyPr>
          <a:lstStyle/>
          <a:p>
            <a:pPr algn="ctr">
              <a:lnSpc>
                <a:spcPts val="20501"/>
              </a:lnSpc>
            </a:pPr>
            <a:r>
              <a:rPr lang="en-US" sz="25627" err="1">
                <a:solidFill>
                  <a:srgbClr val="94DD26"/>
                </a:solidFill>
                <a:latin typeface="Bangers Bold"/>
              </a:rPr>
              <a:t>Vragen</a:t>
            </a:r>
            <a:r>
              <a:rPr lang="en-US" sz="25627">
                <a:solidFill>
                  <a:srgbClr val="94DD26"/>
                </a:solidFill>
                <a:latin typeface="Bangers Bold"/>
              </a:rPr>
              <a:t>!</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84109" r="-581" b="-84109"/>
            </a:stretch>
          </a:blipFill>
        </p:spPr>
        <p:txBody>
          <a:bodyPr/>
          <a:lstStyle/>
          <a:p>
            <a:endParaRPr lang="nl-NL"/>
          </a:p>
        </p:txBody>
      </p:sp>
      <p:grpSp>
        <p:nvGrpSpPr>
          <p:cNvPr id="3" name="Group 3"/>
          <p:cNvGrpSpPr/>
          <p:nvPr/>
        </p:nvGrpSpPr>
        <p:grpSpPr>
          <a:xfrm rot="-10800000">
            <a:off x="-1706611" y="-1469582"/>
            <a:ext cx="4749492" cy="4749492"/>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2EA49D">
                <a:alpha val="53725"/>
              </a:srgbClr>
            </a:solidFill>
          </p:spPr>
          <p:txBody>
            <a:bodyPr/>
            <a:lstStyle/>
            <a:p>
              <a:endParaRPr lang="nl-NL"/>
            </a:p>
          </p:txBody>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154"/>
                </a:lnSpc>
              </a:pPr>
              <a:endParaRPr/>
            </a:p>
          </p:txBody>
        </p:sp>
      </p:grpSp>
      <p:grpSp>
        <p:nvGrpSpPr>
          <p:cNvPr id="6" name="Group 6"/>
          <p:cNvGrpSpPr/>
          <p:nvPr/>
        </p:nvGrpSpPr>
        <p:grpSpPr>
          <a:xfrm rot="-10800000">
            <a:off x="-397743" y="-2607323"/>
            <a:ext cx="4749492" cy="4749492"/>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rotWithShape="1">
              <a:gsLst>
                <a:gs pos="0">
                  <a:srgbClr val="0097B2">
                    <a:alpha val="54000"/>
                  </a:srgbClr>
                </a:gs>
                <a:gs pos="100000">
                  <a:srgbClr val="7ED957">
                    <a:alpha val="54000"/>
                  </a:srgbClr>
                </a:gs>
              </a:gsLst>
              <a:lin ang="0"/>
            </a:gradFill>
          </p:spPr>
          <p:txBody>
            <a:bodyPr/>
            <a:lstStyle/>
            <a:p>
              <a:endParaRPr lang="nl-NL"/>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154"/>
                </a:lnSpc>
              </a:pPr>
              <a:endParaRPr/>
            </a:p>
          </p:txBody>
        </p:sp>
      </p:grpSp>
      <p:grpSp>
        <p:nvGrpSpPr>
          <p:cNvPr id="9" name="Group 9"/>
          <p:cNvGrpSpPr/>
          <p:nvPr/>
        </p:nvGrpSpPr>
        <p:grpSpPr>
          <a:xfrm rot="-10800000">
            <a:off x="14838038" y="-1259914"/>
            <a:ext cx="4330155" cy="4330155"/>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rotWithShape="1">
              <a:gsLst>
                <a:gs pos="0">
                  <a:srgbClr val="0097B2">
                    <a:alpha val="54000"/>
                  </a:srgbClr>
                </a:gs>
                <a:gs pos="100000">
                  <a:srgbClr val="7ED957">
                    <a:alpha val="54000"/>
                  </a:srgbClr>
                </a:gs>
              </a:gsLst>
              <a:lin ang="0"/>
            </a:gradFill>
          </p:spPr>
          <p:txBody>
            <a:bodyPr/>
            <a:lstStyle/>
            <a:p>
              <a:endParaRPr lang="nl-NL"/>
            </a:p>
          </p:txBody>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154"/>
                </a:lnSpc>
              </a:pPr>
              <a:endParaRPr/>
            </a:p>
          </p:txBody>
        </p:sp>
      </p:grpSp>
      <p:grpSp>
        <p:nvGrpSpPr>
          <p:cNvPr id="12" name="Group 12"/>
          <p:cNvGrpSpPr/>
          <p:nvPr/>
        </p:nvGrpSpPr>
        <p:grpSpPr>
          <a:xfrm rot="-10800000">
            <a:off x="15538652" y="-1050245"/>
            <a:ext cx="3441295" cy="3441295"/>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34B2AB">
                <a:alpha val="53725"/>
              </a:srgbClr>
            </a:solidFill>
          </p:spPr>
          <p:txBody>
            <a:bodyPr/>
            <a:lstStyle/>
            <a:p>
              <a:endParaRPr lang="nl-NL"/>
            </a:p>
          </p:txBody>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154"/>
                </a:lnSpc>
              </a:pPr>
              <a:endParaRPr/>
            </a:p>
          </p:txBody>
        </p:sp>
      </p:grpSp>
      <p:grpSp>
        <p:nvGrpSpPr>
          <p:cNvPr id="15" name="Group 15"/>
          <p:cNvGrpSpPr/>
          <p:nvPr/>
        </p:nvGrpSpPr>
        <p:grpSpPr>
          <a:xfrm rot="-4119627">
            <a:off x="2665119" y="3995782"/>
            <a:ext cx="2648821" cy="10032903"/>
            <a:chOff x="0" y="0"/>
            <a:chExt cx="379077" cy="1435826"/>
          </a:xfrm>
        </p:grpSpPr>
        <p:sp>
          <p:nvSpPr>
            <p:cNvPr id="16" name="Freeform 16"/>
            <p:cNvSpPr/>
            <p:nvPr/>
          </p:nvSpPr>
          <p:spPr>
            <a:xfrm>
              <a:off x="0" y="0"/>
              <a:ext cx="379077" cy="1435826"/>
            </a:xfrm>
            <a:custGeom>
              <a:avLst/>
              <a:gdLst/>
              <a:ahLst/>
              <a:cxnLst/>
              <a:rect l="l" t="t" r="r" b="b"/>
              <a:pathLst>
                <a:path w="379077" h="1435826">
                  <a:moveTo>
                    <a:pt x="189539" y="1435826"/>
                  </a:moveTo>
                  <a:lnTo>
                    <a:pt x="379077" y="0"/>
                  </a:lnTo>
                  <a:lnTo>
                    <a:pt x="0" y="0"/>
                  </a:lnTo>
                  <a:lnTo>
                    <a:pt x="189539" y="1435826"/>
                  </a:lnTo>
                </a:path>
              </a:pathLst>
            </a:custGeom>
            <a:gradFill rotWithShape="1">
              <a:gsLst>
                <a:gs pos="0">
                  <a:srgbClr val="8C52FF">
                    <a:alpha val="69000"/>
                  </a:srgbClr>
                </a:gs>
                <a:gs pos="100000">
                  <a:srgbClr val="00BF63">
                    <a:alpha val="69000"/>
                  </a:srgbClr>
                </a:gs>
              </a:gsLst>
              <a:lin ang="0"/>
            </a:gradFill>
          </p:spPr>
          <p:txBody>
            <a:bodyPr/>
            <a:lstStyle/>
            <a:p>
              <a:endParaRPr lang="nl-NL"/>
            </a:p>
          </p:txBody>
        </p:sp>
        <p:sp>
          <p:nvSpPr>
            <p:cNvPr id="17" name="TextBox 17"/>
            <p:cNvSpPr txBox="1"/>
            <p:nvPr/>
          </p:nvSpPr>
          <p:spPr>
            <a:xfrm>
              <a:off x="127000" y="22225"/>
              <a:ext cx="558800" cy="358775"/>
            </a:xfrm>
            <a:prstGeom prst="rect">
              <a:avLst/>
            </a:prstGeom>
          </p:spPr>
          <p:txBody>
            <a:bodyPr lIns="50800" tIns="50800" rIns="50800" bIns="50800" rtlCol="0" anchor="ctr"/>
            <a:lstStyle/>
            <a:p>
              <a:pPr algn="ctr">
                <a:lnSpc>
                  <a:spcPts val="1960"/>
                </a:lnSpc>
              </a:pPr>
              <a:endParaRPr/>
            </a:p>
          </p:txBody>
        </p:sp>
      </p:grpSp>
      <p:grpSp>
        <p:nvGrpSpPr>
          <p:cNvPr id="18" name="Group 18"/>
          <p:cNvGrpSpPr/>
          <p:nvPr/>
        </p:nvGrpSpPr>
        <p:grpSpPr>
          <a:xfrm rot="-5083518">
            <a:off x="2522365" y="5776150"/>
            <a:ext cx="3461499" cy="9021700"/>
            <a:chOff x="0" y="0"/>
            <a:chExt cx="414948" cy="1081477"/>
          </a:xfrm>
        </p:grpSpPr>
        <p:sp>
          <p:nvSpPr>
            <p:cNvPr id="19" name="Freeform 19"/>
            <p:cNvSpPr/>
            <p:nvPr/>
          </p:nvSpPr>
          <p:spPr>
            <a:xfrm>
              <a:off x="0" y="0"/>
              <a:ext cx="414948" cy="1081477"/>
            </a:xfrm>
            <a:custGeom>
              <a:avLst/>
              <a:gdLst/>
              <a:ahLst/>
              <a:cxnLst/>
              <a:rect l="l" t="t" r="r" b="b"/>
              <a:pathLst>
                <a:path w="414948" h="1081477">
                  <a:moveTo>
                    <a:pt x="207474" y="1081477"/>
                  </a:moveTo>
                  <a:lnTo>
                    <a:pt x="414948" y="0"/>
                  </a:lnTo>
                  <a:lnTo>
                    <a:pt x="0" y="0"/>
                  </a:lnTo>
                  <a:lnTo>
                    <a:pt x="207474" y="1081477"/>
                  </a:lnTo>
                </a:path>
              </a:pathLst>
            </a:custGeom>
            <a:gradFill rotWithShape="1">
              <a:gsLst>
                <a:gs pos="0">
                  <a:srgbClr val="0097B2">
                    <a:alpha val="69000"/>
                  </a:srgbClr>
                </a:gs>
                <a:gs pos="100000">
                  <a:srgbClr val="7ED957">
                    <a:alpha val="69000"/>
                  </a:srgbClr>
                </a:gs>
              </a:gsLst>
              <a:lin ang="0"/>
            </a:gradFill>
          </p:spPr>
          <p:txBody>
            <a:bodyPr/>
            <a:lstStyle/>
            <a:p>
              <a:endParaRPr lang="nl-NL"/>
            </a:p>
          </p:txBody>
        </p:sp>
        <p:sp>
          <p:nvSpPr>
            <p:cNvPr id="20" name="TextBox 20"/>
            <p:cNvSpPr txBox="1"/>
            <p:nvPr/>
          </p:nvSpPr>
          <p:spPr>
            <a:xfrm>
              <a:off x="127000" y="22225"/>
              <a:ext cx="558800" cy="358775"/>
            </a:xfrm>
            <a:prstGeom prst="rect">
              <a:avLst/>
            </a:prstGeom>
          </p:spPr>
          <p:txBody>
            <a:bodyPr lIns="50800" tIns="50800" rIns="50800" bIns="50800" rtlCol="0" anchor="ctr"/>
            <a:lstStyle/>
            <a:p>
              <a:pPr algn="ctr">
                <a:lnSpc>
                  <a:spcPts val="1960"/>
                </a:lnSpc>
              </a:pPr>
              <a:endParaRPr/>
            </a:p>
          </p:txBody>
        </p:sp>
      </p:grpSp>
      <p:sp>
        <p:nvSpPr>
          <p:cNvPr id="25" name="Freeform 25"/>
          <p:cNvSpPr/>
          <p:nvPr/>
        </p:nvSpPr>
        <p:spPr>
          <a:xfrm>
            <a:off x="16623933" y="8831304"/>
            <a:ext cx="1081154" cy="1081154"/>
          </a:xfrm>
          <a:custGeom>
            <a:avLst/>
            <a:gdLst/>
            <a:ahLst/>
            <a:cxnLst/>
            <a:rect l="l" t="t" r="r" b="b"/>
            <a:pathLst>
              <a:path w="1081154" h="1081154">
                <a:moveTo>
                  <a:pt x="0" y="0"/>
                </a:moveTo>
                <a:lnTo>
                  <a:pt x="1081154" y="0"/>
                </a:lnTo>
                <a:lnTo>
                  <a:pt x="1081154" y="1081154"/>
                </a:lnTo>
                <a:lnTo>
                  <a:pt x="0" y="108115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28" name="Rechthoek 27">
            <a:extLst>
              <a:ext uri="{FF2B5EF4-FFF2-40B4-BE49-F238E27FC236}">
                <a16:creationId xmlns:a16="http://schemas.microsoft.com/office/drawing/2014/main" id="{14ABB50F-6E8F-4448-AB67-24EDC8AE9347}"/>
              </a:ext>
            </a:extLst>
          </p:cNvPr>
          <p:cNvSpPr/>
          <p:nvPr/>
        </p:nvSpPr>
        <p:spPr>
          <a:xfrm>
            <a:off x="9025217" y="4958834"/>
            <a:ext cx="237566" cy="369332"/>
          </a:xfrm>
          <a:prstGeom prst="rect">
            <a:avLst/>
          </a:prstGeom>
        </p:spPr>
        <p:txBody>
          <a:bodyPr wrap="none">
            <a:spAutoFit/>
          </a:bodyPr>
          <a:lstStyle/>
          <a:p>
            <a:r>
              <a:rPr lang="nl-NL"/>
              <a:t> </a:t>
            </a:r>
          </a:p>
        </p:txBody>
      </p:sp>
      <p:pic>
        <p:nvPicPr>
          <p:cNvPr id="22" name="Afbeelding 21" descr="Afbeelding met tekst, schermopname, Lettertype, patroon&#10;&#10;Door AI gegenereerde inhoud is mogelijk onjuist.">
            <a:extLst>
              <a:ext uri="{FF2B5EF4-FFF2-40B4-BE49-F238E27FC236}">
                <a16:creationId xmlns:a16="http://schemas.microsoft.com/office/drawing/2014/main" id="{82B971F7-0BF9-1379-5CE7-B6016D9D15D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00500" y="0"/>
            <a:ext cx="10287000" cy="10287000"/>
          </a:xfrm>
          <a:prstGeom prst="rect">
            <a:avLst/>
          </a:prstGeom>
        </p:spPr>
      </p:pic>
    </p:spTree>
  </p:cSld>
  <p:clrMapOvr>
    <a:masterClrMapping/>
  </p:clrMapOvr>
  <p:extLst>
    <p:ext uri="{6950BFC3-D8DA-4A85-94F7-54DA5524770B}">
      <p188:commentRel xmlns:p188="http://schemas.microsoft.com/office/powerpoint/2018/8/main" r:id="rId3"/>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EFF1B26D-972B-E314-07C7-DB923A7220AE}"/>
              </a:ext>
            </a:extLst>
          </p:cNvPr>
          <p:cNvSpPr txBox="1"/>
          <p:nvPr/>
        </p:nvSpPr>
        <p:spPr>
          <a:xfrm>
            <a:off x="3215148" y="2477729"/>
            <a:ext cx="12152671" cy="5632311"/>
          </a:xfrm>
          <a:prstGeom prst="rect">
            <a:avLst/>
          </a:prstGeom>
          <a:noFill/>
        </p:spPr>
        <p:txBody>
          <a:bodyPr wrap="square" lIns="91440" tIns="45720" rIns="91440" bIns="45720" rtlCol="0" anchor="t">
            <a:spAutoFit/>
          </a:bodyPr>
          <a:lstStyle/>
          <a:p>
            <a:r>
              <a:rPr lang="nl-NL" sz="12000">
                <a:latin typeface="Architects Daughter"/>
              </a:rPr>
              <a:t>We wensen je heel veel succes met je stage!</a:t>
            </a:r>
          </a:p>
        </p:txBody>
      </p:sp>
    </p:spTree>
    <p:extLst>
      <p:ext uri="{BB962C8B-B14F-4D97-AF65-F5344CB8AC3E}">
        <p14:creationId xmlns:p14="http://schemas.microsoft.com/office/powerpoint/2010/main" val="16379892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2F4F5"/>
        </a:solidFill>
        <a:effectLst/>
      </p:bgPr>
    </p:bg>
    <p:spTree>
      <p:nvGrpSpPr>
        <p:cNvPr id="1" name=""/>
        <p:cNvGrpSpPr/>
        <p:nvPr/>
      </p:nvGrpSpPr>
      <p:grpSpPr>
        <a:xfrm>
          <a:off x="0" y="0"/>
          <a:ext cx="0" cy="0"/>
          <a:chOff x="0" y="0"/>
          <a:chExt cx="0" cy="0"/>
        </a:xfrm>
      </p:grpSpPr>
      <p:sp>
        <p:nvSpPr>
          <p:cNvPr id="5" name="Freeform 5"/>
          <p:cNvSpPr/>
          <p:nvPr/>
        </p:nvSpPr>
        <p:spPr>
          <a:xfrm rot="2925483">
            <a:off x="5978889" y="4633519"/>
            <a:ext cx="15026802" cy="1591351"/>
          </a:xfrm>
          <a:custGeom>
            <a:avLst/>
            <a:gdLst/>
            <a:ahLst/>
            <a:cxnLst/>
            <a:rect l="l" t="t" r="r" b="b"/>
            <a:pathLst>
              <a:path w="15026802" h="1591351">
                <a:moveTo>
                  <a:pt x="0" y="0"/>
                </a:moveTo>
                <a:lnTo>
                  <a:pt x="15026802" y="0"/>
                </a:lnTo>
                <a:lnTo>
                  <a:pt x="15026802" y="1591350"/>
                </a:lnTo>
                <a:lnTo>
                  <a:pt x="0" y="1591350"/>
                </a:lnTo>
                <a:lnTo>
                  <a:pt x="0" y="0"/>
                </a:lnTo>
                <a:close/>
              </a:path>
            </a:pathLst>
          </a:custGeom>
          <a:blipFill>
            <a:blip r:embed="rId3"/>
            <a:stretch>
              <a:fillRect t="-86495"/>
            </a:stretch>
          </a:blipFill>
        </p:spPr>
        <p:txBody>
          <a:bodyPr/>
          <a:lstStyle/>
          <a:p>
            <a:endParaRPr lang="nl-NL"/>
          </a:p>
        </p:txBody>
      </p:sp>
      <p:grpSp>
        <p:nvGrpSpPr>
          <p:cNvPr id="6" name="Group 6"/>
          <p:cNvGrpSpPr>
            <a:grpSpLocks noChangeAspect="1"/>
          </p:cNvGrpSpPr>
          <p:nvPr/>
        </p:nvGrpSpPr>
        <p:grpSpPr>
          <a:xfrm>
            <a:off x="9144000" y="0"/>
            <a:ext cx="9241021" cy="10396149"/>
            <a:chOff x="0" y="0"/>
            <a:chExt cx="5370413" cy="6041715"/>
          </a:xfrm>
        </p:grpSpPr>
        <p:sp>
          <p:nvSpPr>
            <p:cNvPr id="7" name="Freeform 7"/>
            <p:cNvSpPr/>
            <p:nvPr/>
          </p:nvSpPr>
          <p:spPr>
            <a:xfrm>
              <a:off x="0" y="0"/>
              <a:ext cx="5370413" cy="6041715"/>
            </a:xfrm>
            <a:custGeom>
              <a:avLst/>
              <a:gdLst/>
              <a:ahLst/>
              <a:cxnLst/>
              <a:rect l="l" t="t" r="r" b="b"/>
              <a:pathLst>
                <a:path w="5370413" h="6041715">
                  <a:moveTo>
                    <a:pt x="5370413" y="0"/>
                  </a:moveTo>
                  <a:lnTo>
                    <a:pt x="5370413" y="6041715"/>
                  </a:lnTo>
                  <a:cubicBezTo>
                    <a:pt x="3580275" y="4027810"/>
                    <a:pt x="1790138" y="2013905"/>
                    <a:pt x="0" y="0"/>
                  </a:cubicBezTo>
                  <a:lnTo>
                    <a:pt x="5370413" y="0"/>
                  </a:lnTo>
                  <a:close/>
                </a:path>
              </a:pathLst>
            </a:custGeom>
            <a:solidFill>
              <a:srgbClr val="000000"/>
            </a:solidFill>
          </p:spPr>
          <p:txBody>
            <a:bodyPr/>
            <a:lstStyle/>
            <a:p>
              <a:endParaRPr lang="nl-NL"/>
            </a:p>
          </p:txBody>
        </p:sp>
        <p:sp>
          <p:nvSpPr>
            <p:cNvPr id="8" name="Freeform 8"/>
            <p:cNvSpPr/>
            <p:nvPr/>
          </p:nvSpPr>
          <p:spPr>
            <a:xfrm>
              <a:off x="0" y="0"/>
              <a:ext cx="5370413" cy="6041715"/>
            </a:xfrm>
            <a:custGeom>
              <a:avLst/>
              <a:gdLst/>
              <a:ahLst/>
              <a:cxnLst/>
              <a:rect l="l" t="t" r="r" b="b"/>
              <a:pathLst>
                <a:path w="5370413" h="6041715">
                  <a:moveTo>
                    <a:pt x="5370413" y="0"/>
                  </a:moveTo>
                  <a:lnTo>
                    <a:pt x="5370413" y="6041715"/>
                  </a:lnTo>
                  <a:cubicBezTo>
                    <a:pt x="3580275" y="4027810"/>
                    <a:pt x="1790138" y="2013905"/>
                    <a:pt x="0" y="0"/>
                  </a:cubicBezTo>
                  <a:lnTo>
                    <a:pt x="5370413" y="0"/>
                  </a:lnTo>
                  <a:close/>
                </a:path>
              </a:pathLst>
            </a:custGeom>
            <a:blipFill>
              <a:blip r:embed="rId4"/>
              <a:stretch>
                <a:fillRect t="-29555" b="-684"/>
              </a:stretch>
            </a:blipFill>
          </p:spPr>
          <p:txBody>
            <a:bodyPr/>
            <a:lstStyle/>
            <a:p>
              <a:endParaRPr lang="nl-NL"/>
            </a:p>
          </p:txBody>
        </p:sp>
      </p:grpSp>
      <p:sp>
        <p:nvSpPr>
          <p:cNvPr id="10" name="TextBox 10"/>
          <p:cNvSpPr txBox="1"/>
          <p:nvPr/>
        </p:nvSpPr>
        <p:spPr>
          <a:xfrm>
            <a:off x="2377083" y="3983394"/>
            <a:ext cx="13533834" cy="6208687"/>
          </a:xfrm>
          <a:prstGeom prst="rect">
            <a:avLst/>
          </a:prstGeom>
        </p:spPr>
        <p:txBody>
          <a:bodyPr lIns="0" tIns="0" rIns="0" bIns="0" rtlCol="0" anchor="t">
            <a:spAutoFit/>
          </a:bodyPr>
          <a:lstStyle/>
          <a:p>
            <a:r>
              <a:rPr lang="nl-NL" sz="4400" b="1"/>
              <a:t>Zoek de overeenkomsten</a:t>
            </a:r>
          </a:p>
          <a:p>
            <a:endParaRPr lang="nl-NL" sz="3600" b="1"/>
          </a:p>
          <a:p>
            <a:r>
              <a:rPr lang="nl-NL" sz="3600"/>
              <a:t>Zoek een gesprekspartner die je nog niet kent</a:t>
            </a:r>
          </a:p>
          <a:p>
            <a:endParaRPr lang="nl-NL" sz="3600"/>
          </a:p>
          <a:p>
            <a:r>
              <a:rPr lang="nl-NL" sz="3600"/>
              <a:t>Zoek zoveel mogelijk dingen die jullie gemeen hebben.</a:t>
            </a:r>
          </a:p>
          <a:p>
            <a:r>
              <a:rPr lang="nl-NL" sz="3600" err="1"/>
              <a:t>Bijv</a:t>
            </a:r>
            <a:r>
              <a:rPr lang="nl-NL" sz="3600"/>
              <a:t>: allebei 2 zusjes, allebei geboren in het ziekenhuis, </a:t>
            </a:r>
            <a:br>
              <a:rPr lang="nl-NL" sz="3600"/>
            </a:br>
            <a:r>
              <a:rPr lang="nl-NL" sz="3600"/>
              <a:t>allebei rood als favoriete kleur, hetzelfde sterrenbeeld etc..</a:t>
            </a:r>
          </a:p>
          <a:p>
            <a:endParaRPr lang="nl-NL" sz="3600"/>
          </a:p>
          <a:p>
            <a:r>
              <a:rPr lang="nl-NL" sz="3600"/>
              <a:t>Welk groepje heeft de meeste overeenkomsten?</a:t>
            </a:r>
          </a:p>
          <a:p>
            <a:endParaRPr lang="nl-NL" sz="3600"/>
          </a:p>
          <a:p>
            <a:pPr>
              <a:lnSpc>
                <a:spcPts val="4550"/>
              </a:lnSpc>
            </a:pPr>
            <a:endParaRPr lang="en-US" sz="3500">
              <a:solidFill>
                <a:srgbClr val="000000"/>
              </a:solidFill>
              <a:latin typeface="Open Sauce"/>
            </a:endParaRPr>
          </a:p>
        </p:txBody>
      </p:sp>
      <p:sp>
        <p:nvSpPr>
          <p:cNvPr id="11" name="Titel 10">
            <a:extLst>
              <a:ext uri="{FF2B5EF4-FFF2-40B4-BE49-F238E27FC236}">
                <a16:creationId xmlns:a16="http://schemas.microsoft.com/office/drawing/2014/main" id="{1660FDAB-2F49-D7A3-9A3F-9169331D55DE}"/>
              </a:ext>
            </a:extLst>
          </p:cNvPr>
          <p:cNvSpPr>
            <a:spLocks noGrp="1"/>
          </p:cNvSpPr>
          <p:nvPr>
            <p:ph type="title"/>
          </p:nvPr>
        </p:nvSpPr>
        <p:spPr/>
        <p:txBody>
          <a:bodyPr/>
          <a:lstStyle/>
          <a:p>
            <a:r>
              <a:rPr lang="nl-NL" b="0"/>
              <a:t>K</a:t>
            </a:r>
            <a:r>
              <a:rPr lang="nl-NL"/>
              <a:t>ennismakingsspel</a:t>
            </a:r>
          </a:p>
        </p:txBody>
      </p:sp>
    </p:spTree>
    <p:extLst>
      <p:ext uri="{BB962C8B-B14F-4D97-AF65-F5344CB8AC3E}">
        <p14:creationId xmlns:p14="http://schemas.microsoft.com/office/powerpoint/2010/main" val="29165553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E888589E-ECC7-9BDA-67E8-1DBC992CFB24}"/>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658" b="-13859"/>
            </a:stretch>
          </a:blipFill>
        </p:spPr>
        <p:txBody>
          <a:bodyPr/>
          <a:lstStyle/>
          <a:p>
            <a:endParaRPr lang="nl-NL"/>
          </a:p>
        </p:txBody>
      </p:sp>
      <p:sp>
        <p:nvSpPr>
          <p:cNvPr id="4" name="Tekstvak 3">
            <a:extLst>
              <a:ext uri="{FF2B5EF4-FFF2-40B4-BE49-F238E27FC236}">
                <a16:creationId xmlns:a16="http://schemas.microsoft.com/office/drawing/2014/main" id="{5932A3B2-4B43-676C-7A72-21A6684298E2}"/>
              </a:ext>
            </a:extLst>
          </p:cNvPr>
          <p:cNvSpPr txBox="1"/>
          <p:nvPr/>
        </p:nvSpPr>
        <p:spPr>
          <a:xfrm>
            <a:off x="2680854" y="5947570"/>
            <a:ext cx="14318673" cy="1569660"/>
          </a:xfrm>
          <a:prstGeom prst="rect">
            <a:avLst/>
          </a:prstGeom>
          <a:noFill/>
        </p:spPr>
        <p:txBody>
          <a:bodyPr wrap="square">
            <a:spAutoFit/>
          </a:bodyPr>
          <a:lstStyle/>
          <a:p>
            <a:r>
              <a:rPr lang="en-US" sz="9600" b="0" i="0" u="none" strike="noStrike">
                <a:solidFill>
                  <a:srgbClr val="EE3EC9"/>
                </a:solidFill>
                <a:effectLst/>
                <a:latin typeface="Magz Bold Italics"/>
              </a:rPr>
              <a:t>WAT IS JE VERWACHTING?</a:t>
            </a:r>
            <a:r>
              <a:rPr lang="en-US" sz="9600" b="0" i="0">
                <a:solidFill>
                  <a:srgbClr val="000000"/>
                </a:solidFill>
                <a:effectLst/>
                <a:latin typeface="Magz Bold Italics"/>
              </a:rPr>
              <a:t>​</a:t>
            </a:r>
            <a:endParaRPr lang="nl-NL"/>
          </a:p>
        </p:txBody>
      </p:sp>
    </p:spTree>
    <p:extLst>
      <p:ext uri="{BB962C8B-B14F-4D97-AF65-F5344CB8AC3E}">
        <p14:creationId xmlns:p14="http://schemas.microsoft.com/office/powerpoint/2010/main" val="3425498178"/>
      </p:ext>
    </p:extLst>
  </p:cSld>
  <p:clrMapOvr>
    <a:masterClrMapping/>
  </p:clrMapOvr>
  <p:extLst>
    <p:ext uri="{6950BFC3-D8DA-4A85-94F7-54DA5524770B}">
      <p188:commentRel xmlns:p188="http://schemas.microsoft.com/office/powerpoint/2018/8/main" r:id="rId2"/>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pleidingsschool Rotterdam (OSR)">
            <a:extLst>
              <a:ext uri="{FF2B5EF4-FFF2-40B4-BE49-F238E27FC236}">
                <a16:creationId xmlns:a16="http://schemas.microsoft.com/office/drawing/2014/main" id="{A69D6A6F-0DA2-74C0-BF72-8B968C0B4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998" y="2476501"/>
            <a:ext cx="17107201"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24240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F2EB69-D3B0-2E94-C37F-4D44B8983C45}"/>
              </a:ext>
            </a:extLst>
          </p:cNvPr>
          <p:cNvSpPr>
            <a:spLocks noGrp="1"/>
          </p:cNvSpPr>
          <p:nvPr>
            <p:ph type="title"/>
          </p:nvPr>
        </p:nvSpPr>
        <p:spPr/>
        <p:txBody>
          <a:bodyPr/>
          <a:lstStyle/>
          <a:p>
            <a:r>
              <a:rPr lang="nl-NL"/>
              <a:t>Samenwerkingsverband</a:t>
            </a:r>
          </a:p>
        </p:txBody>
      </p:sp>
      <p:sp>
        <p:nvSpPr>
          <p:cNvPr id="4" name="Freeform 7">
            <a:extLst>
              <a:ext uri="{FF2B5EF4-FFF2-40B4-BE49-F238E27FC236}">
                <a16:creationId xmlns:a16="http://schemas.microsoft.com/office/drawing/2014/main" id="{F65E05A6-4B87-F366-28C8-DE2C78A49D71}"/>
              </a:ext>
            </a:extLst>
          </p:cNvPr>
          <p:cNvSpPr/>
          <p:nvPr/>
        </p:nvSpPr>
        <p:spPr>
          <a:xfrm>
            <a:off x="1921565" y="2436662"/>
            <a:ext cx="2988365" cy="3348298"/>
          </a:xfrm>
          <a:custGeom>
            <a:avLst/>
            <a:gdLst/>
            <a:ahLst/>
            <a:cxnLst/>
            <a:rect l="l" t="t" r="r" b="b"/>
            <a:pathLst>
              <a:path w="3441466" h="3667430">
                <a:moveTo>
                  <a:pt x="0" y="0"/>
                </a:moveTo>
                <a:lnTo>
                  <a:pt x="3441466" y="0"/>
                </a:lnTo>
                <a:lnTo>
                  <a:pt x="3441466" y="3667430"/>
                </a:lnTo>
                <a:lnTo>
                  <a:pt x="0" y="3667430"/>
                </a:lnTo>
                <a:lnTo>
                  <a:pt x="0" y="0"/>
                </a:lnTo>
                <a:close/>
              </a:path>
            </a:pathLst>
          </a:custGeom>
          <a:blipFill>
            <a:blip r:embed="rId4"/>
            <a:stretch>
              <a:fillRect l="-6136" r="-2525" b="-1967"/>
            </a:stretch>
          </a:blipFill>
        </p:spPr>
        <p:txBody>
          <a:bodyPr/>
          <a:lstStyle/>
          <a:p>
            <a:endParaRPr lang="nl-NL"/>
          </a:p>
        </p:txBody>
      </p:sp>
      <p:pic>
        <p:nvPicPr>
          <p:cNvPr id="3" name="Afbeelding 2">
            <a:extLst>
              <a:ext uri="{FF2B5EF4-FFF2-40B4-BE49-F238E27FC236}">
                <a16:creationId xmlns:a16="http://schemas.microsoft.com/office/drawing/2014/main" id="{27AAC2A9-112B-A003-E185-EFA3F41EB6AB}"/>
              </a:ext>
            </a:extLst>
          </p:cNvPr>
          <p:cNvPicPr>
            <a:picLocks noChangeAspect="1"/>
          </p:cNvPicPr>
          <p:nvPr/>
        </p:nvPicPr>
        <p:blipFill>
          <a:blip r:embed="rId5"/>
          <a:stretch>
            <a:fillRect/>
          </a:stretch>
        </p:blipFill>
        <p:spPr>
          <a:xfrm>
            <a:off x="6027150" y="6297362"/>
            <a:ext cx="5942772" cy="3278255"/>
          </a:xfrm>
          <a:prstGeom prst="rect">
            <a:avLst/>
          </a:prstGeom>
        </p:spPr>
      </p:pic>
      <p:pic>
        <p:nvPicPr>
          <p:cNvPr id="7" name="Afbeelding 6">
            <a:extLst>
              <a:ext uri="{FF2B5EF4-FFF2-40B4-BE49-F238E27FC236}">
                <a16:creationId xmlns:a16="http://schemas.microsoft.com/office/drawing/2014/main" id="{DEA8D0CF-168D-9B10-BA7A-739CD6133FDC}"/>
              </a:ext>
            </a:extLst>
          </p:cNvPr>
          <p:cNvPicPr>
            <a:picLocks noChangeAspect="1"/>
          </p:cNvPicPr>
          <p:nvPr/>
        </p:nvPicPr>
        <p:blipFill>
          <a:blip r:embed="rId6"/>
          <a:stretch>
            <a:fillRect/>
          </a:stretch>
        </p:blipFill>
        <p:spPr>
          <a:xfrm>
            <a:off x="11730979" y="2723773"/>
            <a:ext cx="4868111" cy="2734047"/>
          </a:xfrm>
          <a:prstGeom prst="rect">
            <a:avLst/>
          </a:prstGeom>
        </p:spPr>
      </p:pic>
      <p:pic>
        <p:nvPicPr>
          <p:cNvPr id="8" name="Afbeelding 7">
            <a:extLst>
              <a:ext uri="{FF2B5EF4-FFF2-40B4-BE49-F238E27FC236}">
                <a16:creationId xmlns:a16="http://schemas.microsoft.com/office/drawing/2014/main" id="{6C6B9D3D-8B02-3EC5-013D-B26139528AFD}"/>
              </a:ext>
            </a:extLst>
          </p:cNvPr>
          <p:cNvPicPr>
            <a:picLocks noChangeAspect="1"/>
          </p:cNvPicPr>
          <p:nvPr/>
        </p:nvPicPr>
        <p:blipFill>
          <a:blip r:embed="rId7"/>
          <a:stretch>
            <a:fillRect/>
          </a:stretch>
        </p:blipFill>
        <p:spPr>
          <a:xfrm>
            <a:off x="6983514" y="2458726"/>
            <a:ext cx="3253790" cy="3253790"/>
          </a:xfrm>
          <a:prstGeom prst="rect">
            <a:avLst/>
          </a:prstGeom>
        </p:spPr>
      </p:pic>
      <p:pic>
        <p:nvPicPr>
          <p:cNvPr id="9" name="Afbeelding 8">
            <a:extLst>
              <a:ext uri="{FF2B5EF4-FFF2-40B4-BE49-F238E27FC236}">
                <a16:creationId xmlns:a16="http://schemas.microsoft.com/office/drawing/2014/main" id="{3C4C42FE-4B9B-8F13-4D95-A8EAD4BB4342}"/>
              </a:ext>
            </a:extLst>
          </p:cNvPr>
          <p:cNvPicPr>
            <a:picLocks noChangeAspect="1"/>
          </p:cNvPicPr>
          <p:nvPr/>
        </p:nvPicPr>
        <p:blipFill>
          <a:blip r:embed="rId8"/>
          <a:stretch>
            <a:fillRect/>
          </a:stretch>
        </p:blipFill>
        <p:spPr>
          <a:xfrm>
            <a:off x="1634594" y="6005504"/>
            <a:ext cx="3861973" cy="3861973"/>
          </a:xfrm>
          <a:prstGeom prst="rect">
            <a:avLst/>
          </a:prstGeom>
        </p:spPr>
      </p:pic>
      <p:pic>
        <p:nvPicPr>
          <p:cNvPr id="5" name="Afbeelding 4" descr="Geen fotobeschrijving beschikbaar.">
            <a:extLst>
              <a:ext uri="{FF2B5EF4-FFF2-40B4-BE49-F238E27FC236}">
                <a16:creationId xmlns:a16="http://schemas.microsoft.com/office/drawing/2014/main" id="{98186F1D-1AD2-95F8-EFA4-65FAB1A9FADA}"/>
              </a:ext>
            </a:extLst>
          </p:cNvPr>
          <p:cNvPicPr>
            <a:picLocks noChangeAspect="1"/>
          </p:cNvPicPr>
          <p:nvPr/>
        </p:nvPicPr>
        <p:blipFill>
          <a:blip r:embed="rId9"/>
          <a:stretch>
            <a:fillRect/>
          </a:stretch>
        </p:blipFill>
        <p:spPr>
          <a:xfrm>
            <a:off x="12340047" y="6003937"/>
            <a:ext cx="3620775" cy="3332132"/>
          </a:xfrm>
          <a:prstGeom prst="rect">
            <a:avLst/>
          </a:prstGeom>
        </p:spPr>
      </p:pic>
    </p:spTree>
    <p:extLst>
      <p:ext uri="{BB962C8B-B14F-4D97-AF65-F5344CB8AC3E}">
        <p14:creationId xmlns:p14="http://schemas.microsoft.com/office/powerpoint/2010/main" val="874336701"/>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7354E90-DEBF-65A7-E179-673C773E10AE}"/>
              </a:ext>
            </a:extLst>
          </p:cNvPr>
          <p:cNvPicPr>
            <a:picLocks noChangeAspect="1"/>
          </p:cNvPicPr>
          <p:nvPr/>
        </p:nvPicPr>
        <p:blipFill>
          <a:blip r:embed="rId3"/>
          <a:srcRect t="13592" b="13592"/>
          <a:stretch>
            <a:fillRect/>
          </a:stretch>
        </p:blipFill>
        <p:spPr>
          <a:xfrm>
            <a:off x="0" y="0"/>
            <a:ext cx="18288000" cy="10287000"/>
          </a:xfrm>
          <a:prstGeom prst="rect">
            <a:avLst/>
          </a:prstGeom>
        </p:spPr>
      </p:pic>
      <p:pic>
        <p:nvPicPr>
          <p:cNvPr id="3" name="Picture 2">
            <a:extLst>
              <a:ext uri="{FF2B5EF4-FFF2-40B4-BE49-F238E27FC236}">
                <a16:creationId xmlns:a16="http://schemas.microsoft.com/office/drawing/2014/main" id="{4467F9C0-A190-118E-FD8C-2819FD0A1A34}"/>
              </a:ext>
            </a:extLst>
          </p:cNvPr>
          <p:cNvPicPr>
            <a:picLocks noChangeAspect="1"/>
          </p:cNvPicPr>
          <p:nvPr/>
        </p:nvPicPr>
        <p:blipFill>
          <a:blip r:embed="rId3"/>
          <a:srcRect t="13592" b="13592"/>
          <a:stretch>
            <a:fillRect/>
          </a:stretch>
        </p:blipFill>
        <p:spPr>
          <a:xfrm>
            <a:off x="0" y="0"/>
            <a:ext cx="18288000" cy="10287000"/>
          </a:xfrm>
          <a:prstGeom prst="rect">
            <a:avLst/>
          </a:prstGeom>
        </p:spPr>
      </p:pic>
      <p:sp>
        <p:nvSpPr>
          <p:cNvPr id="4" name="Freeform 3">
            <a:extLst>
              <a:ext uri="{FF2B5EF4-FFF2-40B4-BE49-F238E27FC236}">
                <a16:creationId xmlns:a16="http://schemas.microsoft.com/office/drawing/2014/main" id="{C8130CD3-6AE4-AD36-8976-461EA3818A3E}"/>
              </a:ext>
            </a:extLst>
          </p:cNvPr>
          <p:cNvSpPr/>
          <p:nvPr/>
        </p:nvSpPr>
        <p:spPr>
          <a:xfrm>
            <a:off x="3880393" y="323305"/>
            <a:ext cx="9640391" cy="9640391"/>
          </a:xfrm>
          <a:custGeom>
            <a:avLst/>
            <a:gdLst/>
            <a:ahLst/>
            <a:cxnLst/>
            <a:rect l="l" t="t" r="r" b="b"/>
            <a:pathLst>
              <a:path w="9640391" h="9640391">
                <a:moveTo>
                  <a:pt x="0" y="0"/>
                </a:moveTo>
                <a:lnTo>
                  <a:pt x="9640391" y="0"/>
                </a:lnTo>
                <a:lnTo>
                  <a:pt x="9640391" y="9640390"/>
                </a:lnTo>
                <a:lnTo>
                  <a:pt x="0" y="96403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5" name="Freeform 6">
            <a:extLst>
              <a:ext uri="{FF2B5EF4-FFF2-40B4-BE49-F238E27FC236}">
                <a16:creationId xmlns:a16="http://schemas.microsoft.com/office/drawing/2014/main" id="{F460FEF5-E03A-6405-73EA-57706B4C240B}"/>
              </a:ext>
            </a:extLst>
          </p:cNvPr>
          <p:cNvSpPr/>
          <p:nvPr/>
        </p:nvSpPr>
        <p:spPr>
          <a:xfrm rot="73057">
            <a:off x="11241704" y="653377"/>
            <a:ext cx="3117992" cy="2993272"/>
          </a:xfrm>
          <a:custGeom>
            <a:avLst/>
            <a:gdLst/>
            <a:ahLst/>
            <a:cxnLst/>
            <a:rect l="l" t="t" r="r" b="b"/>
            <a:pathLst>
              <a:path w="3117992" h="2993272">
                <a:moveTo>
                  <a:pt x="0" y="0"/>
                </a:moveTo>
                <a:lnTo>
                  <a:pt x="3117992" y="0"/>
                </a:lnTo>
                <a:lnTo>
                  <a:pt x="3117992" y="2993272"/>
                </a:lnTo>
                <a:lnTo>
                  <a:pt x="0" y="29932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NL"/>
          </a:p>
        </p:txBody>
      </p:sp>
      <p:sp>
        <p:nvSpPr>
          <p:cNvPr id="6" name="Freeform 7">
            <a:extLst>
              <a:ext uri="{FF2B5EF4-FFF2-40B4-BE49-F238E27FC236}">
                <a16:creationId xmlns:a16="http://schemas.microsoft.com/office/drawing/2014/main" id="{385B3249-E749-3873-46FD-2C9E4F6CCADD}"/>
              </a:ext>
            </a:extLst>
          </p:cNvPr>
          <p:cNvSpPr/>
          <p:nvPr/>
        </p:nvSpPr>
        <p:spPr>
          <a:xfrm>
            <a:off x="11467041" y="6051356"/>
            <a:ext cx="2924107" cy="3496215"/>
          </a:xfrm>
          <a:custGeom>
            <a:avLst/>
            <a:gdLst/>
            <a:ahLst/>
            <a:cxnLst/>
            <a:rect l="l" t="t" r="r" b="b"/>
            <a:pathLst>
              <a:path w="2924107" h="3496215">
                <a:moveTo>
                  <a:pt x="0" y="0"/>
                </a:moveTo>
                <a:lnTo>
                  <a:pt x="2924107" y="0"/>
                </a:lnTo>
                <a:lnTo>
                  <a:pt x="2924107" y="3496215"/>
                </a:lnTo>
                <a:lnTo>
                  <a:pt x="0" y="349621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nl-NL"/>
          </a:p>
        </p:txBody>
      </p:sp>
      <p:sp>
        <p:nvSpPr>
          <p:cNvPr id="7" name="Freeform 8">
            <a:extLst>
              <a:ext uri="{FF2B5EF4-FFF2-40B4-BE49-F238E27FC236}">
                <a16:creationId xmlns:a16="http://schemas.microsoft.com/office/drawing/2014/main" id="{29500949-E60A-8718-41B0-8A661ABA5D12}"/>
              </a:ext>
            </a:extLst>
          </p:cNvPr>
          <p:cNvSpPr/>
          <p:nvPr/>
        </p:nvSpPr>
        <p:spPr>
          <a:xfrm>
            <a:off x="2260565" y="6051356"/>
            <a:ext cx="3489858" cy="3496215"/>
          </a:xfrm>
          <a:custGeom>
            <a:avLst/>
            <a:gdLst/>
            <a:ahLst/>
            <a:cxnLst/>
            <a:rect l="l" t="t" r="r" b="b"/>
            <a:pathLst>
              <a:path w="3489858" h="3496215">
                <a:moveTo>
                  <a:pt x="0" y="0"/>
                </a:moveTo>
                <a:lnTo>
                  <a:pt x="3489858" y="0"/>
                </a:lnTo>
                <a:lnTo>
                  <a:pt x="3489858" y="3496215"/>
                </a:lnTo>
                <a:lnTo>
                  <a:pt x="0" y="349621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nl-NL"/>
          </a:p>
        </p:txBody>
      </p:sp>
      <p:sp>
        <p:nvSpPr>
          <p:cNvPr id="8" name="Freeform 9">
            <a:extLst>
              <a:ext uri="{FF2B5EF4-FFF2-40B4-BE49-F238E27FC236}">
                <a16:creationId xmlns:a16="http://schemas.microsoft.com/office/drawing/2014/main" id="{37DA4B56-B9F2-2608-2FC4-A4582F4B1E51}"/>
              </a:ext>
            </a:extLst>
          </p:cNvPr>
          <p:cNvSpPr/>
          <p:nvPr/>
        </p:nvSpPr>
        <p:spPr>
          <a:xfrm>
            <a:off x="2260565" y="620586"/>
            <a:ext cx="2924107" cy="3496215"/>
          </a:xfrm>
          <a:custGeom>
            <a:avLst/>
            <a:gdLst/>
            <a:ahLst/>
            <a:cxnLst/>
            <a:rect l="l" t="t" r="r" b="b"/>
            <a:pathLst>
              <a:path w="2924107" h="3496215">
                <a:moveTo>
                  <a:pt x="0" y="0"/>
                </a:moveTo>
                <a:lnTo>
                  <a:pt x="2924107" y="0"/>
                </a:lnTo>
                <a:lnTo>
                  <a:pt x="2924107" y="3496215"/>
                </a:lnTo>
                <a:lnTo>
                  <a:pt x="0" y="349621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nl-NL"/>
          </a:p>
        </p:txBody>
      </p:sp>
      <p:grpSp>
        <p:nvGrpSpPr>
          <p:cNvPr id="9" name="Group 4">
            <a:extLst>
              <a:ext uri="{FF2B5EF4-FFF2-40B4-BE49-F238E27FC236}">
                <a16:creationId xmlns:a16="http://schemas.microsoft.com/office/drawing/2014/main" id="{803E1DAF-CDCD-282A-0D91-01B8BC25D5A2}"/>
              </a:ext>
            </a:extLst>
          </p:cNvPr>
          <p:cNvGrpSpPr>
            <a:grpSpLocks noChangeAspect="1"/>
          </p:cNvGrpSpPr>
          <p:nvPr/>
        </p:nvGrpSpPr>
        <p:grpSpPr>
          <a:xfrm>
            <a:off x="5934136" y="2377058"/>
            <a:ext cx="5532906" cy="5532883"/>
            <a:chOff x="0" y="0"/>
            <a:chExt cx="6350000" cy="6349975"/>
          </a:xfrm>
        </p:grpSpPr>
        <p:sp>
          <p:nvSpPr>
            <p:cNvPr id="10" name="Freeform 5">
              <a:extLst>
                <a:ext uri="{FF2B5EF4-FFF2-40B4-BE49-F238E27FC236}">
                  <a16:creationId xmlns:a16="http://schemas.microsoft.com/office/drawing/2014/main" id="{4DF83F66-D128-75CB-80B0-7254E090B6B4}"/>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2"/>
              <a:stretch>
                <a:fillRect l="-28335" r="-145560"/>
              </a:stretch>
            </a:blipFill>
          </p:spPr>
          <p:txBody>
            <a:bodyPr/>
            <a:lstStyle/>
            <a:p>
              <a:endParaRPr lang="nl-NL"/>
            </a:p>
          </p:txBody>
        </p:sp>
      </p:grpSp>
      <p:pic>
        <p:nvPicPr>
          <p:cNvPr id="14" name="Afbeelding 13">
            <a:extLst>
              <a:ext uri="{FF2B5EF4-FFF2-40B4-BE49-F238E27FC236}">
                <a16:creationId xmlns:a16="http://schemas.microsoft.com/office/drawing/2014/main" id="{C2027F95-EAC9-D43A-5044-39D54EDB5F9A}"/>
              </a:ext>
            </a:extLst>
          </p:cNvPr>
          <p:cNvPicPr>
            <a:picLocks noChangeAspect="1"/>
          </p:cNvPicPr>
          <p:nvPr/>
        </p:nvPicPr>
        <p:blipFill>
          <a:blip r:embed="rId13"/>
          <a:stretch>
            <a:fillRect/>
          </a:stretch>
        </p:blipFill>
        <p:spPr>
          <a:xfrm>
            <a:off x="1647078" y="8483532"/>
            <a:ext cx="714485" cy="766259"/>
          </a:xfrm>
          <a:prstGeom prst="rect">
            <a:avLst/>
          </a:prstGeom>
        </p:spPr>
      </p:pic>
      <p:pic>
        <p:nvPicPr>
          <p:cNvPr id="16" name="Afbeelding 15">
            <a:extLst>
              <a:ext uri="{FF2B5EF4-FFF2-40B4-BE49-F238E27FC236}">
                <a16:creationId xmlns:a16="http://schemas.microsoft.com/office/drawing/2014/main" id="{DF2FE9DB-5CAD-306F-B325-1065B17EC6FF}"/>
              </a:ext>
            </a:extLst>
          </p:cNvPr>
          <p:cNvPicPr>
            <a:picLocks noChangeAspect="1"/>
          </p:cNvPicPr>
          <p:nvPr/>
        </p:nvPicPr>
        <p:blipFill>
          <a:blip r:embed="rId14"/>
          <a:stretch>
            <a:fillRect/>
          </a:stretch>
        </p:blipFill>
        <p:spPr>
          <a:xfrm>
            <a:off x="1586661" y="7591191"/>
            <a:ext cx="628390" cy="637498"/>
          </a:xfrm>
          <a:prstGeom prst="rect">
            <a:avLst/>
          </a:prstGeom>
        </p:spPr>
      </p:pic>
      <p:pic>
        <p:nvPicPr>
          <p:cNvPr id="18" name="Afbeelding 17">
            <a:extLst>
              <a:ext uri="{FF2B5EF4-FFF2-40B4-BE49-F238E27FC236}">
                <a16:creationId xmlns:a16="http://schemas.microsoft.com/office/drawing/2014/main" id="{CE10AF42-F545-35AF-FDC0-7441BE6DCB7D}"/>
              </a:ext>
            </a:extLst>
          </p:cNvPr>
          <p:cNvPicPr>
            <a:picLocks noChangeAspect="1"/>
          </p:cNvPicPr>
          <p:nvPr/>
        </p:nvPicPr>
        <p:blipFill>
          <a:blip r:embed="rId15"/>
          <a:stretch>
            <a:fillRect/>
          </a:stretch>
        </p:blipFill>
        <p:spPr>
          <a:xfrm>
            <a:off x="2846358" y="9712282"/>
            <a:ext cx="1187525" cy="502826"/>
          </a:xfrm>
          <a:prstGeom prst="rect">
            <a:avLst/>
          </a:prstGeom>
        </p:spPr>
      </p:pic>
      <p:pic>
        <p:nvPicPr>
          <p:cNvPr id="20" name="Afbeelding 19">
            <a:extLst>
              <a:ext uri="{FF2B5EF4-FFF2-40B4-BE49-F238E27FC236}">
                <a16:creationId xmlns:a16="http://schemas.microsoft.com/office/drawing/2014/main" id="{4A30671D-49B7-05BF-023B-40EBA12C292C}"/>
              </a:ext>
            </a:extLst>
          </p:cNvPr>
          <p:cNvPicPr>
            <a:picLocks noChangeAspect="1"/>
          </p:cNvPicPr>
          <p:nvPr/>
        </p:nvPicPr>
        <p:blipFill>
          <a:blip r:embed="rId16"/>
          <a:stretch>
            <a:fillRect/>
          </a:stretch>
        </p:blipFill>
        <p:spPr>
          <a:xfrm>
            <a:off x="732069" y="8282381"/>
            <a:ext cx="757458" cy="729914"/>
          </a:xfrm>
          <a:prstGeom prst="rect">
            <a:avLst/>
          </a:prstGeom>
        </p:spPr>
      </p:pic>
      <p:pic>
        <p:nvPicPr>
          <p:cNvPr id="22" name="Afbeelding 21">
            <a:extLst>
              <a:ext uri="{FF2B5EF4-FFF2-40B4-BE49-F238E27FC236}">
                <a16:creationId xmlns:a16="http://schemas.microsoft.com/office/drawing/2014/main" id="{1634BED2-775E-5C1D-5A76-BB59A4197044}"/>
              </a:ext>
            </a:extLst>
          </p:cNvPr>
          <p:cNvPicPr>
            <a:picLocks noChangeAspect="1"/>
          </p:cNvPicPr>
          <p:nvPr/>
        </p:nvPicPr>
        <p:blipFill>
          <a:blip r:embed="rId17"/>
          <a:stretch>
            <a:fillRect/>
          </a:stretch>
        </p:blipFill>
        <p:spPr>
          <a:xfrm>
            <a:off x="1388589" y="9655574"/>
            <a:ext cx="1250400" cy="582647"/>
          </a:xfrm>
          <a:prstGeom prst="rect">
            <a:avLst/>
          </a:prstGeom>
        </p:spPr>
      </p:pic>
      <p:pic>
        <p:nvPicPr>
          <p:cNvPr id="11" name="Afbeelding 10" descr="Geen fotobeschrijving beschikbaar.">
            <a:extLst>
              <a:ext uri="{FF2B5EF4-FFF2-40B4-BE49-F238E27FC236}">
                <a16:creationId xmlns:a16="http://schemas.microsoft.com/office/drawing/2014/main" id="{2ED4EE49-1FC9-F119-8AD3-97CB886A32E3}"/>
              </a:ext>
            </a:extLst>
          </p:cNvPr>
          <p:cNvPicPr>
            <a:picLocks noChangeAspect="1"/>
          </p:cNvPicPr>
          <p:nvPr/>
        </p:nvPicPr>
        <p:blipFill>
          <a:blip r:embed="rId18"/>
          <a:stretch>
            <a:fillRect/>
          </a:stretch>
        </p:blipFill>
        <p:spPr>
          <a:xfrm>
            <a:off x="315310" y="9242534"/>
            <a:ext cx="827690" cy="801415"/>
          </a:xfrm>
          <a:prstGeom prst="rect">
            <a:avLst/>
          </a:prstGeom>
        </p:spPr>
      </p:pic>
    </p:spTree>
    <p:extLst>
      <p:ext uri="{BB962C8B-B14F-4D97-AF65-F5344CB8AC3E}">
        <p14:creationId xmlns:p14="http://schemas.microsoft.com/office/powerpoint/2010/main" val="32276492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6000">
              <a:schemeClr val="accent3">
                <a:lumMod val="0"/>
                <a:lumOff val="100000"/>
              </a:schemeClr>
            </a:gs>
            <a:gs pos="100000">
              <a:schemeClr val="bg1">
                <a:lumMod val="85000"/>
              </a:schemeClr>
            </a:gs>
          </a:gsLst>
          <a:lin ang="5400000" scaled="1"/>
          <a:tileRect/>
        </a:gra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18453F24-375D-B1AB-AE34-2C8A6749016B}"/>
              </a:ext>
            </a:extLst>
          </p:cNvPr>
          <p:cNvGrpSpPr>
            <a:grpSpLocks noChangeAspect="1"/>
          </p:cNvGrpSpPr>
          <p:nvPr/>
        </p:nvGrpSpPr>
        <p:grpSpPr>
          <a:xfrm>
            <a:off x="0" y="37238"/>
            <a:ext cx="9633824" cy="5419026"/>
            <a:chOff x="0" y="0"/>
            <a:chExt cx="6089457" cy="3425320"/>
          </a:xfrm>
        </p:grpSpPr>
        <p:sp>
          <p:nvSpPr>
            <p:cNvPr id="3" name="Freeform 3">
              <a:extLst>
                <a:ext uri="{FF2B5EF4-FFF2-40B4-BE49-F238E27FC236}">
                  <a16:creationId xmlns:a16="http://schemas.microsoft.com/office/drawing/2014/main" id="{046364D7-7976-A0ED-9491-6FF837AF0416}"/>
                </a:ext>
              </a:extLst>
            </p:cNvPr>
            <p:cNvSpPr/>
            <p:nvPr/>
          </p:nvSpPr>
          <p:spPr>
            <a:xfrm>
              <a:off x="0" y="0"/>
              <a:ext cx="6089457" cy="3425320"/>
            </a:xfrm>
            <a:custGeom>
              <a:avLst/>
              <a:gdLst/>
              <a:ahLst/>
              <a:cxnLst/>
              <a:rect l="l" t="t" r="r" b="b"/>
              <a:pathLst>
                <a:path w="6089457" h="3425320">
                  <a:moveTo>
                    <a:pt x="0" y="3425320"/>
                  </a:moveTo>
                  <a:lnTo>
                    <a:pt x="0" y="0"/>
                  </a:lnTo>
                  <a:lnTo>
                    <a:pt x="6089457" y="0"/>
                  </a:lnTo>
                  <a:cubicBezTo>
                    <a:pt x="4059638" y="1141773"/>
                    <a:pt x="2029819" y="2283546"/>
                    <a:pt x="0" y="3425320"/>
                  </a:cubicBezTo>
                  <a:close/>
                </a:path>
              </a:pathLst>
            </a:custGeom>
            <a:solidFill>
              <a:srgbClr val="F9D549"/>
            </a:solidFill>
          </p:spPr>
          <p:txBody>
            <a:bodyPr/>
            <a:lstStyle/>
            <a:p>
              <a:endParaRPr lang="nl-NL"/>
            </a:p>
          </p:txBody>
        </p:sp>
        <p:sp>
          <p:nvSpPr>
            <p:cNvPr id="4" name="Freeform 4">
              <a:extLst>
                <a:ext uri="{FF2B5EF4-FFF2-40B4-BE49-F238E27FC236}">
                  <a16:creationId xmlns:a16="http://schemas.microsoft.com/office/drawing/2014/main" id="{901B4197-3CF7-5E12-93D3-72F0A29F4694}"/>
                </a:ext>
              </a:extLst>
            </p:cNvPr>
            <p:cNvSpPr/>
            <p:nvPr/>
          </p:nvSpPr>
          <p:spPr>
            <a:xfrm>
              <a:off x="0" y="0"/>
              <a:ext cx="6089457" cy="3425320"/>
            </a:xfrm>
            <a:custGeom>
              <a:avLst/>
              <a:gdLst/>
              <a:ahLst/>
              <a:cxnLst/>
              <a:rect l="l" t="t" r="r" b="b"/>
              <a:pathLst>
                <a:path w="6089457" h="3425320">
                  <a:moveTo>
                    <a:pt x="0" y="3425320"/>
                  </a:moveTo>
                  <a:lnTo>
                    <a:pt x="0" y="0"/>
                  </a:lnTo>
                  <a:lnTo>
                    <a:pt x="6089457" y="0"/>
                  </a:lnTo>
                  <a:cubicBezTo>
                    <a:pt x="4059638" y="1141773"/>
                    <a:pt x="2029819" y="2283546"/>
                    <a:pt x="0" y="3425320"/>
                  </a:cubicBezTo>
                  <a:close/>
                </a:path>
              </a:pathLst>
            </a:custGeom>
            <a:blipFill>
              <a:blip r:embed="rId4"/>
              <a:stretch>
                <a:fillRect l="-16427" r="-37639"/>
              </a:stretch>
            </a:blipFill>
          </p:spPr>
          <p:txBody>
            <a:bodyPr/>
            <a:lstStyle/>
            <a:p>
              <a:endParaRPr lang="nl-NL"/>
            </a:p>
          </p:txBody>
        </p:sp>
      </p:grpSp>
      <p:grpSp>
        <p:nvGrpSpPr>
          <p:cNvPr id="11" name="Group 11">
            <a:extLst>
              <a:ext uri="{FF2B5EF4-FFF2-40B4-BE49-F238E27FC236}">
                <a16:creationId xmlns:a16="http://schemas.microsoft.com/office/drawing/2014/main" id="{05629304-797E-9550-F433-131FF5227169}"/>
              </a:ext>
            </a:extLst>
          </p:cNvPr>
          <p:cNvGrpSpPr/>
          <p:nvPr/>
        </p:nvGrpSpPr>
        <p:grpSpPr>
          <a:xfrm>
            <a:off x="12691275" y="2179745"/>
            <a:ext cx="4922926" cy="1594049"/>
            <a:chOff x="0" y="0"/>
            <a:chExt cx="4469410" cy="1447200"/>
          </a:xfrm>
        </p:grpSpPr>
        <p:sp>
          <p:nvSpPr>
            <p:cNvPr id="12" name="Freeform 12">
              <a:extLst>
                <a:ext uri="{FF2B5EF4-FFF2-40B4-BE49-F238E27FC236}">
                  <a16:creationId xmlns:a16="http://schemas.microsoft.com/office/drawing/2014/main" id="{C52E5062-DA6B-4F70-ACE1-A7013409DCC9}"/>
                </a:ext>
              </a:extLst>
            </p:cNvPr>
            <p:cNvSpPr/>
            <p:nvPr/>
          </p:nvSpPr>
          <p:spPr>
            <a:xfrm>
              <a:off x="0" y="0"/>
              <a:ext cx="4469385" cy="1447165"/>
            </a:xfrm>
            <a:custGeom>
              <a:avLst/>
              <a:gdLst/>
              <a:ahLst/>
              <a:cxnLst/>
              <a:rect l="l" t="t" r="r" b="b"/>
              <a:pathLst>
                <a:path w="4469385" h="1447165">
                  <a:moveTo>
                    <a:pt x="3675177" y="0"/>
                  </a:moveTo>
                  <a:cubicBezTo>
                    <a:pt x="0" y="0"/>
                    <a:pt x="0" y="0"/>
                    <a:pt x="0" y="0"/>
                  </a:cubicBezTo>
                  <a:cubicBezTo>
                    <a:pt x="0" y="1447165"/>
                    <a:pt x="0" y="1447165"/>
                    <a:pt x="0" y="1447165"/>
                  </a:cubicBezTo>
                  <a:cubicBezTo>
                    <a:pt x="3675177" y="1447165"/>
                    <a:pt x="3675177" y="1447165"/>
                    <a:pt x="3675177" y="1447165"/>
                  </a:cubicBezTo>
                  <a:cubicBezTo>
                    <a:pt x="4112625" y="1447165"/>
                    <a:pt x="4469385" y="1122172"/>
                    <a:pt x="4469385" y="723519"/>
                  </a:cubicBezTo>
                  <a:cubicBezTo>
                    <a:pt x="4469385" y="324866"/>
                    <a:pt x="4112625" y="0"/>
                    <a:pt x="3675177" y="0"/>
                  </a:cubicBezTo>
                  <a:close/>
                </a:path>
              </a:pathLst>
            </a:custGeom>
            <a:solidFill>
              <a:srgbClr val="F2F2F2"/>
            </a:solidFill>
          </p:spPr>
          <p:txBody>
            <a:bodyPr/>
            <a:lstStyle/>
            <a:p>
              <a:endParaRPr lang="nl-NL"/>
            </a:p>
          </p:txBody>
        </p:sp>
      </p:grpSp>
      <p:grpSp>
        <p:nvGrpSpPr>
          <p:cNvPr id="13" name="Group 13">
            <a:extLst>
              <a:ext uri="{FF2B5EF4-FFF2-40B4-BE49-F238E27FC236}">
                <a16:creationId xmlns:a16="http://schemas.microsoft.com/office/drawing/2014/main" id="{C7977464-6469-3F10-B6B7-9D4EC2752244}"/>
              </a:ext>
            </a:extLst>
          </p:cNvPr>
          <p:cNvGrpSpPr/>
          <p:nvPr/>
        </p:nvGrpSpPr>
        <p:grpSpPr>
          <a:xfrm>
            <a:off x="11638092" y="1512385"/>
            <a:ext cx="2264977" cy="2263391"/>
            <a:chOff x="0" y="0"/>
            <a:chExt cx="2056320" cy="2054880"/>
          </a:xfrm>
        </p:grpSpPr>
        <p:sp>
          <p:nvSpPr>
            <p:cNvPr id="14" name="Freeform 14">
              <a:extLst>
                <a:ext uri="{FF2B5EF4-FFF2-40B4-BE49-F238E27FC236}">
                  <a16:creationId xmlns:a16="http://schemas.microsoft.com/office/drawing/2014/main" id="{9782A981-D4B4-197A-9D62-FC2A6090F846}"/>
                </a:ext>
              </a:extLst>
            </p:cNvPr>
            <p:cNvSpPr/>
            <p:nvPr/>
          </p:nvSpPr>
          <p:spPr>
            <a:xfrm>
              <a:off x="0" y="0"/>
              <a:ext cx="2056384" cy="2054860"/>
            </a:xfrm>
            <a:custGeom>
              <a:avLst/>
              <a:gdLst/>
              <a:ahLst/>
              <a:cxnLst/>
              <a:rect l="l" t="t" r="r" b="b"/>
              <a:pathLst>
                <a:path w="2056384" h="2054860">
                  <a:moveTo>
                    <a:pt x="0" y="1027430"/>
                  </a:moveTo>
                  <a:cubicBezTo>
                    <a:pt x="0" y="459994"/>
                    <a:pt x="460375" y="0"/>
                    <a:pt x="1028192" y="0"/>
                  </a:cubicBezTo>
                  <a:cubicBezTo>
                    <a:pt x="1596009" y="0"/>
                    <a:pt x="2056384" y="459994"/>
                    <a:pt x="2056384" y="1027430"/>
                  </a:cubicBezTo>
                  <a:cubicBezTo>
                    <a:pt x="2056384" y="1594866"/>
                    <a:pt x="1596009" y="2054860"/>
                    <a:pt x="1028192" y="2054860"/>
                  </a:cubicBezTo>
                  <a:cubicBezTo>
                    <a:pt x="460375" y="2054860"/>
                    <a:pt x="0" y="1594866"/>
                    <a:pt x="0" y="1027430"/>
                  </a:cubicBezTo>
                  <a:close/>
                </a:path>
              </a:pathLst>
            </a:custGeom>
            <a:solidFill>
              <a:srgbClr val="94C020"/>
            </a:solidFill>
          </p:spPr>
          <p:txBody>
            <a:bodyPr/>
            <a:lstStyle/>
            <a:p>
              <a:endParaRPr lang="nl-NL"/>
            </a:p>
          </p:txBody>
        </p:sp>
      </p:grpSp>
      <p:grpSp>
        <p:nvGrpSpPr>
          <p:cNvPr id="15" name="Group 15">
            <a:extLst>
              <a:ext uri="{FF2B5EF4-FFF2-40B4-BE49-F238E27FC236}">
                <a16:creationId xmlns:a16="http://schemas.microsoft.com/office/drawing/2014/main" id="{6F722B9F-4286-3F86-185A-B0ECFF58F476}"/>
              </a:ext>
            </a:extLst>
          </p:cNvPr>
          <p:cNvGrpSpPr/>
          <p:nvPr/>
        </p:nvGrpSpPr>
        <p:grpSpPr>
          <a:xfrm>
            <a:off x="11342943" y="4033124"/>
            <a:ext cx="4490302" cy="1596428"/>
            <a:chOff x="0" y="0"/>
            <a:chExt cx="4076640" cy="1449360"/>
          </a:xfrm>
        </p:grpSpPr>
        <p:sp>
          <p:nvSpPr>
            <p:cNvPr id="16" name="Freeform 16">
              <a:extLst>
                <a:ext uri="{FF2B5EF4-FFF2-40B4-BE49-F238E27FC236}">
                  <a16:creationId xmlns:a16="http://schemas.microsoft.com/office/drawing/2014/main" id="{6EC34498-CF03-297B-FAC6-A24944E60A00}"/>
                </a:ext>
              </a:extLst>
            </p:cNvPr>
            <p:cNvSpPr/>
            <p:nvPr/>
          </p:nvSpPr>
          <p:spPr>
            <a:xfrm>
              <a:off x="0" y="0"/>
              <a:ext cx="4076573" cy="1449324"/>
            </a:xfrm>
            <a:custGeom>
              <a:avLst/>
              <a:gdLst/>
              <a:ahLst/>
              <a:cxnLst/>
              <a:rect l="l" t="t" r="r" b="b"/>
              <a:pathLst>
                <a:path w="4076573" h="1449324">
                  <a:moveTo>
                    <a:pt x="3352165" y="0"/>
                  </a:moveTo>
                  <a:cubicBezTo>
                    <a:pt x="0" y="0"/>
                    <a:pt x="0" y="0"/>
                    <a:pt x="0" y="0"/>
                  </a:cubicBezTo>
                  <a:cubicBezTo>
                    <a:pt x="0" y="1449324"/>
                    <a:pt x="0" y="1449324"/>
                    <a:pt x="0" y="1449324"/>
                  </a:cubicBezTo>
                  <a:cubicBezTo>
                    <a:pt x="3352165" y="1449324"/>
                    <a:pt x="3352165" y="1449324"/>
                    <a:pt x="3352165" y="1449324"/>
                  </a:cubicBezTo>
                  <a:cubicBezTo>
                    <a:pt x="3751199" y="1449324"/>
                    <a:pt x="4076573" y="1123823"/>
                    <a:pt x="4076573" y="724662"/>
                  </a:cubicBezTo>
                  <a:cubicBezTo>
                    <a:pt x="4076573" y="325501"/>
                    <a:pt x="3751199" y="0"/>
                    <a:pt x="3352165" y="0"/>
                  </a:cubicBezTo>
                  <a:close/>
                </a:path>
              </a:pathLst>
            </a:custGeom>
            <a:solidFill>
              <a:srgbClr val="F2F2F2"/>
            </a:solidFill>
          </p:spPr>
          <p:txBody>
            <a:bodyPr/>
            <a:lstStyle/>
            <a:p>
              <a:endParaRPr lang="nl-NL"/>
            </a:p>
          </p:txBody>
        </p:sp>
      </p:grpSp>
      <p:grpSp>
        <p:nvGrpSpPr>
          <p:cNvPr id="17" name="Group 17">
            <a:extLst>
              <a:ext uri="{FF2B5EF4-FFF2-40B4-BE49-F238E27FC236}">
                <a16:creationId xmlns:a16="http://schemas.microsoft.com/office/drawing/2014/main" id="{5F15A0A9-C038-8018-0DFE-0F283C3011D8}"/>
              </a:ext>
            </a:extLst>
          </p:cNvPr>
          <p:cNvGrpSpPr/>
          <p:nvPr/>
        </p:nvGrpSpPr>
        <p:grpSpPr>
          <a:xfrm>
            <a:off x="9871949" y="3363782"/>
            <a:ext cx="2267356" cy="2265770"/>
            <a:chOff x="0" y="0"/>
            <a:chExt cx="2058480" cy="2057040"/>
          </a:xfrm>
        </p:grpSpPr>
        <p:sp>
          <p:nvSpPr>
            <p:cNvPr id="18" name="Freeform 18">
              <a:extLst>
                <a:ext uri="{FF2B5EF4-FFF2-40B4-BE49-F238E27FC236}">
                  <a16:creationId xmlns:a16="http://schemas.microsoft.com/office/drawing/2014/main" id="{2B37F2F0-1B82-9B62-28B4-D0E1CDDF7F59}"/>
                </a:ext>
              </a:extLst>
            </p:cNvPr>
            <p:cNvSpPr/>
            <p:nvPr/>
          </p:nvSpPr>
          <p:spPr>
            <a:xfrm>
              <a:off x="0" y="0"/>
              <a:ext cx="2058416" cy="2057146"/>
            </a:xfrm>
            <a:custGeom>
              <a:avLst/>
              <a:gdLst/>
              <a:ahLst/>
              <a:cxnLst/>
              <a:rect l="l" t="t" r="r" b="b"/>
              <a:pathLst>
                <a:path w="2058416" h="2057146">
                  <a:moveTo>
                    <a:pt x="0" y="1028573"/>
                  </a:moveTo>
                  <a:cubicBezTo>
                    <a:pt x="0" y="460502"/>
                    <a:pt x="460756" y="0"/>
                    <a:pt x="1029208" y="0"/>
                  </a:cubicBezTo>
                  <a:cubicBezTo>
                    <a:pt x="1597660" y="0"/>
                    <a:pt x="2058416" y="460502"/>
                    <a:pt x="2058416" y="1028573"/>
                  </a:cubicBezTo>
                  <a:cubicBezTo>
                    <a:pt x="2058416" y="1596644"/>
                    <a:pt x="1597660" y="2057146"/>
                    <a:pt x="1029208" y="2057146"/>
                  </a:cubicBezTo>
                  <a:cubicBezTo>
                    <a:pt x="460756" y="2057146"/>
                    <a:pt x="0" y="1596517"/>
                    <a:pt x="0" y="1028573"/>
                  </a:cubicBezTo>
                  <a:close/>
                </a:path>
              </a:pathLst>
            </a:custGeom>
            <a:solidFill>
              <a:srgbClr val="94C020"/>
            </a:solidFill>
          </p:spPr>
          <p:txBody>
            <a:bodyPr/>
            <a:lstStyle/>
            <a:p>
              <a:endParaRPr lang="nl-NL"/>
            </a:p>
          </p:txBody>
        </p:sp>
      </p:grpSp>
      <p:grpSp>
        <p:nvGrpSpPr>
          <p:cNvPr id="19" name="Group 19">
            <a:extLst>
              <a:ext uri="{FF2B5EF4-FFF2-40B4-BE49-F238E27FC236}">
                <a16:creationId xmlns:a16="http://schemas.microsoft.com/office/drawing/2014/main" id="{912E6031-EB92-0379-D05E-37C675075B2A}"/>
              </a:ext>
            </a:extLst>
          </p:cNvPr>
          <p:cNvGrpSpPr/>
          <p:nvPr/>
        </p:nvGrpSpPr>
        <p:grpSpPr>
          <a:xfrm>
            <a:off x="9190711" y="5888883"/>
            <a:ext cx="5389003" cy="1594842"/>
            <a:chOff x="0" y="0"/>
            <a:chExt cx="4892550" cy="1447920"/>
          </a:xfrm>
        </p:grpSpPr>
        <p:sp>
          <p:nvSpPr>
            <p:cNvPr id="20" name="Freeform 20">
              <a:extLst>
                <a:ext uri="{FF2B5EF4-FFF2-40B4-BE49-F238E27FC236}">
                  <a16:creationId xmlns:a16="http://schemas.microsoft.com/office/drawing/2014/main" id="{5086FFE3-9720-6CF0-ED88-FCF9CF0832FF}"/>
                </a:ext>
              </a:extLst>
            </p:cNvPr>
            <p:cNvSpPr/>
            <p:nvPr/>
          </p:nvSpPr>
          <p:spPr>
            <a:xfrm>
              <a:off x="0" y="0"/>
              <a:ext cx="4892419" cy="1447927"/>
            </a:xfrm>
            <a:custGeom>
              <a:avLst/>
              <a:gdLst/>
              <a:ahLst/>
              <a:cxnLst/>
              <a:rect l="l" t="t" r="r" b="b"/>
              <a:pathLst>
                <a:path w="4892419" h="1447927">
                  <a:moveTo>
                    <a:pt x="4023025" y="0"/>
                  </a:moveTo>
                  <a:cubicBezTo>
                    <a:pt x="0" y="0"/>
                    <a:pt x="0" y="0"/>
                    <a:pt x="0" y="0"/>
                  </a:cubicBezTo>
                  <a:cubicBezTo>
                    <a:pt x="0" y="1447927"/>
                    <a:pt x="0" y="1447927"/>
                    <a:pt x="0" y="1447927"/>
                  </a:cubicBezTo>
                  <a:cubicBezTo>
                    <a:pt x="4023025" y="1447927"/>
                    <a:pt x="4023025" y="1447927"/>
                    <a:pt x="4023025" y="1447927"/>
                  </a:cubicBezTo>
                  <a:cubicBezTo>
                    <a:pt x="4502007" y="1447927"/>
                    <a:pt x="4892419" y="1122807"/>
                    <a:pt x="4892419" y="724027"/>
                  </a:cubicBezTo>
                  <a:cubicBezTo>
                    <a:pt x="4892419" y="325247"/>
                    <a:pt x="4502007" y="0"/>
                    <a:pt x="4023025" y="0"/>
                  </a:cubicBezTo>
                  <a:close/>
                </a:path>
              </a:pathLst>
            </a:custGeom>
            <a:solidFill>
              <a:srgbClr val="F2F2F2"/>
            </a:solidFill>
          </p:spPr>
          <p:txBody>
            <a:bodyPr/>
            <a:lstStyle/>
            <a:p>
              <a:endParaRPr lang="nl-NL"/>
            </a:p>
          </p:txBody>
        </p:sp>
      </p:grpSp>
      <p:grpSp>
        <p:nvGrpSpPr>
          <p:cNvPr id="21" name="Group 21">
            <a:extLst>
              <a:ext uri="{FF2B5EF4-FFF2-40B4-BE49-F238E27FC236}">
                <a16:creationId xmlns:a16="http://schemas.microsoft.com/office/drawing/2014/main" id="{D5ABA52A-8C21-A802-976D-A05CF3068CDE}"/>
              </a:ext>
            </a:extLst>
          </p:cNvPr>
          <p:cNvGrpSpPr/>
          <p:nvPr/>
        </p:nvGrpSpPr>
        <p:grpSpPr>
          <a:xfrm>
            <a:off x="8001122" y="5216765"/>
            <a:ext cx="2264184" cy="2264184"/>
            <a:chOff x="0" y="0"/>
            <a:chExt cx="2055600" cy="2055600"/>
          </a:xfrm>
        </p:grpSpPr>
        <p:sp>
          <p:nvSpPr>
            <p:cNvPr id="22" name="Freeform 22">
              <a:extLst>
                <a:ext uri="{FF2B5EF4-FFF2-40B4-BE49-F238E27FC236}">
                  <a16:creationId xmlns:a16="http://schemas.microsoft.com/office/drawing/2014/main" id="{86220041-EF16-8DD0-F8D4-E0D2D378B141}"/>
                </a:ext>
              </a:extLst>
            </p:cNvPr>
            <p:cNvSpPr/>
            <p:nvPr/>
          </p:nvSpPr>
          <p:spPr>
            <a:xfrm>
              <a:off x="0" y="0"/>
              <a:ext cx="2055622" cy="2055622"/>
            </a:xfrm>
            <a:custGeom>
              <a:avLst/>
              <a:gdLst/>
              <a:ahLst/>
              <a:cxnLst/>
              <a:rect l="l" t="t" r="r" b="b"/>
              <a:pathLst>
                <a:path w="2055622" h="2055622">
                  <a:moveTo>
                    <a:pt x="0" y="1027811"/>
                  </a:moveTo>
                  <a:cubicBezTo>
                    <a:pt x="0" y="460121"/>
                    <a:pt x="460121" y="0"/>
                    <a:pt x="1027811" y="0"/>
                  </a:cubicBezTo>
                  <a:cubicBezTo>
                    <a:pt x="1595501" y="0"/>
                    <a:pt x="2055622" y="460121"/>
                    <a:pt x="2055622" y="1027811"/>
                  </a:cubicBezTo>
                  <a:cubicBezTo>
                    <a:pt x="2055622" y="1595501"/>
                    <a:pt x="1595501" y="2055622"/>
                    <a:pt x="1027811" y="2055622"/>
                  </a:cubicBezTo>
                  <a:cubicBezTo>
                    <a:pt x="460121" y="2055622"/>
                    <a:pt x="0" y="1595501"/>
                    <a:pt x="0" y="1027811"/>
                  </a:cubicBezTo>
                  <a:close/>
                </a:path>
              </a:pathLst>
            </a:custGeom>
            <a:solidFill>
              <a:srgbClr val="94C020"/>
            </a:solidFill>
          </p:spPr>
          <p:txBody>
            <a:bodyPr/>
            <a:lstStyle/>
            <a:p>
              <a:endParaRPr lang="nl-NL"/>
            </a:p>
          </p:txBody>
        </p:sp>
      </p:grpSp>
      <p:sp>
        <p:nvSpPr>
          <p:cNvPr id="24" name="Freeform 24">
            <a:extLst>
              <a:ext uri="{FF2B5EF4-FFF2-40B4-BE49-F238E27FC236}">
                <a16:creationId xmlns:a16="http://schemas.microsoft.com/office/drawing/2014/main" id="{CDD33D5F-877F-4A4C-8B55-94846043D741}"/>
              </a:ext>
            </a:extLst>
          </p:cNvPr>
          <p:cNvSpPr/>
          <p:nvPr/>
        </p:nvSpPr>
        <p:spPr>
          <a:xfrm>
            <a:off x="11967317" y="1732996"/>
            <a:ext cx="1620778" cy="1555947"/>
          </a:xfrm>
          <a:custGeom>
            <a:avLst/>
            <a:gdLst/>
            <a:ahLst/>
            <a:cxnLst/>
            <a:rect l="l" t="t" r="r" b="b"/>
            <a:pathLst>
              <a:path w="1620778" h="1555947">
                <a:moveTo>
                  <a:pt x="0" y="0"/>
                </a:moveTo>
                <a:lnTo>
                  <a:pt x="1620777" y="0"/>
                </a:lnTo>
                <a:lnTo>
                  <a:pt x="1620777" y="1555947"/>
                </a:lnTo>
                <a:lnTo>
                  <a:pt x="0" y="15559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25" name="Freeform 25">
            <a:extLst>
              <a:ext uri="{FF2B5EF4-FFF2-40B4-BE49-F238E27FC236}">
                <a16:creationId xmlns:a16="http://schemas.microsoft.com/office/drawing/2014/main" id="{34502CD3-80BE-294E-4DAC-A230C8EB0AEA}"/>
              </a:ext>
            </a:extLst>
          </p:cNvPr>
          <p:cNvSpPr/>
          <p:nvPr/>
        </p:nvSpPr>
        <p:spPr>
          <a:xfrm>
            <a:off x="8451821" y="5391554"/>
            <a:ext cx="1343517" cy="1749065"/>
          </a:xfrm>
          <a:custGeom>
            <a:avLst/>
            <a:gdLst/>
            <a:ahLst/>
            <a:cxnLst/>
            <a:rect l="l" t="t" r="r" b="b"/>
            <a:pathLst>
              <a:path w="1343517" h="1749065">
                <a:moveTo>
                  <a:pt x="0" y="0"/>
                </a:moveTo>
                <a:lnTo>
                  <a:pt x="1343518" y="0"/>
                </a:lnTo>
                <a:lnTo>
                  <a:pt x="1343518" y="1749065"/>
                </a:lnTo>
                <a:lnTo>
                  <a:pt x="0" y="17490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nl-NL"/>
          </a:p>
        </p:txBody>
      </p:sp>
      <p:sp>
        <p:nvSpPr>
          <p:cNvPr id="26" name="Freeform 26">
            <a:extLst>
              <a:ext uri="{FF2B5EF4-FFF2-40B4-BE49-F238E27FC236}">
                <a16:creationId xmlns:a16="http://schemas.microsoft.com/office/drawing/2014/main" id="{A98B1492-194D-DD6A-7E30-4E7B34319917}"/>
              </a:ext>
            </a:extLst>
          </p:cNvPr>
          <p:cNvSpPr/>
          <p:nvPr/>
        </p:nvSpPr>
        <p:spPr>
          <a:xfrm>
            <a:off x="10286543" y="3586427"/>
            <a:ext cx="1438169" cy="1557073"/>
          </a:xfrm>
          <a:custGeom>
            <a:avLst/>
            <a:gdLst/>
            <a:ahLst/>
            <a:cxnLst/>
            <a:rect l="l" t="t" r="r" b="b"/>
            <a:pathLst>
              <a:path w="1438169" h="1557073">
                <a:moveTo>
                  <a:pt x="0" y="0"/>
                </a:moveTo>
                <a:lnTo>
                  <a:pt x="1438169" y="0"/>
                </a:lnTo>
                <a:lnTo>
                  <a:pt x="1438169" y="1557073"/>
                </a:lnTo>
                <a:lnTo>
                  <a:pt x="0" y="155707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nl-NL"/>
          </a:p>
        </p:txBody>
      </p:sp>
      <p:sp>
        <p:nvSpPr>
          <p:cNvPr id="28" name="TextBox 28">
            <a:extLst>
              <a:ext uri="{FF2B5EF4-FFF2-40B4-BE49-F238E27FC236}">
                <a16:creationId xmlns:a16="http://schemas.microsoft.com/office/drawing/2014/main" id="{2B68387F-F3B9-EC17-4DBC-1906F5910043}"/>
              </a:ext>
            </a:extLst>
          </p:cNvPr>
          <p:cNvSpPr txBox="1"/>
          <p:nvPr/>
        </p:nvSpPr>
        <p:spPr>
          <a:xfrm>
            <a:off x="14052289" y="2466182"/>
            <a:ext cx="3561911" cy="933589"/>
          </a:xfrm>
          <a:prstGeom prst="rect">
            <a:avLst/>
          </a:prstGeom>
        </p:spPr>
        <p:txBody>
          <a:bodyPr lIns="0" tIns="0" rIns="0" bIns="0" rtlCol="0" anchor="t">
            <a:spAutoFit/>
          </a:bodyPr>
          <a:lstStyle/>
          <a:p>
            <a:pPr marL="0" lvl="1" indent="0" algn="l">
              <a:lnSpc>
                <a:spcPts val="3783"/>
              </a:lnSpc>
              <a:spcBef>
                <a:spcPct val="0"/>
              </a:spcBef>
            </a:pPr>
            <a:r>
              <a:rPr lang="en-US" sz="2700" spc="268">
                <a:solidFill>
                  <a:srgbClr val="231F20"/>
                </a:solidFill>
                <a:latin typeface="Open Sauce Bold"/>
              </a:rPr>
              <a:t>26 </a:t>
            </a:r>
            <a:r>
              <a:rPr lang="en-US" sz="2700" spc="268" err="1">
                <a:solidFill>
                  <a:srgbClr val="231F20"/>
                </a:solidFill>
                <a:latin typeface="Open Sauce Bold"/>
              </a:rPr>
              <a:t>schoolbesturen</a:t>
            </a:r>
            <a:endParaRPr lang="en-US" sz="2700" spc="268">
              <a:solidFill>
                <a:srgbClr val="231F20"/>
              </a:solidFill>
              <a:latin typeface="Open Sauce Bold"/>
            </a:endParaRPr>
          </a:p>
        </p:txBody>
      </p:sp>
      <p:sp>
        <p:nvSpPr>
          <p:cNvPr id="29" name="TextBox 29">
            <a:extLst>
              <a:ext uri="{FF2B5EF4-FFF2-40B4-BE49-F238E27FC236}">
                <a16:creationId xmlns:a16="http://schemas.microsoft.com/office/drawing/2014/main" id="{B7613A1A-8F66-A43A-5564-7CCD09455A2A}"/>
              </a:ext>
            </a:extLst>
          </p:cNvPr>
          <p:cNvSpPr txBox="1"/>
          <p:nvPr/>
        </p:nvSpPr>
        <p:spPr>
          <a:xfrm>
            <a:off x="12271334" y="4339591"/>
            <a:ext cx="3561911" cy="933589"/>
          </a:xfrm>
          <a:prstGeom prst="rect">
            <a:avLst/>
          </a:prstGeom>
        </p:spPr>
        <p:txBody>
          <a:bodyPr lIns="0" tIns="0" rIns="0" bIns="0" rtlCol="0" anchor="t">
            <a:spAutoFit/>
          </a:bodyPr>
          <a:lstStyle/>
          <a:p>
            <a:pPr marL="0" lvl="1" indent="0" algn="l">
              <a:lnSpc>
                <a:spcPts val="3783"/>
              </a:lnSpc>
              <a:spcBef>
                <a:spcPct val="0"/>
              </a:spcBef>
            </a:pPr>
            <a:r>
              <a:rPr lang="en-US" sz="2700" spc="268">
                <a:solidFill>
                  <a:srgbClr val="231F20"/>
                </a:solidFill>
                <a:latin typeface="Open Sauce Bold"/>
              </a:rPr>
              <a:t>121 </a:t>
            </a:r>
            <a:r>
              <a:rPr lang="en-US" sz="2700" spc="268" err="1">
                <a:solidFill>
                  <a:srgbClr val="231F20"/>
                </a:solidFill>
                <a:latin typeface="Open Sauce Bold"/>
              </a:rPr>
              <a:t>schoollocaties</a:t>
            </a:r>
            <a:endParaRPr lang="en-US" sz="2700" spc="268">
              <a:solidFill>
                <a:srgbClr val="231F20"/>
              </a:solidFill>
              <a:latin typeface="Open Sauce Bold"/>
            </a:endParaRPr>
          </a:p>
        </p:txBody>
      </p:sp>
      <p:sp>
        <p:nvSpPr>
          <p:cNvPr id="30" name="TextBox 30">
            <a:extLst>
              <a:ext uri="{FF2B5EF4-FFF2-40B4-BE49-F238E27FC236}">
                <a16:creationId xmlns:a16="http://schemas.microsoft.com/office/drawing/2014/main" id="{DD04D3A4-32B5-1CAC-2FB8-8F2BC9B032DB}"/>
              </a:ext>
            </a:extLst>
          </p:cNvPr>
          <p:cNvSpPr txBox="1"/>
          <p:nvPr/>
        </p:nvSpPr>
        <p:spPr>
          <a:xfrm>
            <a:off x="10341158" y="6129518"/>
            <a:ext cx="3971214" cy="937455"/>
          </a:xfrm>
          <a:prstGeom prst="rect">
            <a:avLst/>
          </a:prstGeom>
        </p:spPr>
        <p:txBody>
          <a:bodyPr lIns="0" tIns="0" rIns="0" bIns="0" rtlCol="0" anchor="t">
            <a:spAutoFit/>
          </a:bodyPr>
          <a:lstStyle/>
          <a:p>
            <a:pPr>
              <a:lnSpc>
                <a:spcPts val="3783"/>
              </a:lnSpc>
            </a:pPr>
            <a:r>
              <a:rPr lang="en-US" sz="2741" spc="268">
                <a:solidFill>
                  <a:srgbClr val="231F20"/>
                </a:solidFill>
                <a:latin typeface="Open Sauce Bold"/>
              </a:rPr>
              <a:t>+- 800 </a:t>
            </a:r>
            <a:r>
              <a:rPr lang="en-US" sz="2741" spc="268" err="1">
                <a:solidFill>
                  <a:srgbClr val="231F20"/>
                </a:solidFill>
                <a:latin typeface="Open Sauce Bold"/>
              </a:rPr>
              <a:t>ingevulde</a:t>
            </a:r>
            <a:endParaRPr lang="en-US" sz="2741" spc="268">
              <a:solidFill>
                <a:srgbClr val="231F20"/>
              </a:solidFill>
              <a:latin typeface="Open Sauce Bold"/>
            </a:endParaRPr>
          </a:p>
          <a:p>
            <a:pPr marL="0" lvl="1" indent="0" algn="l">
              <a:lnSpc>
                <a:spcPts val="3783"/>
              </a:lnSpc>
              <a:spcBef>
                <a:spcPct val="0"/>
              </a:spcBef>
            </a:pPr>
            <a:r>
              <a:rPr lang="en-US" sz="2741" spc="268" err="1">
                <a:solidFill>
                  <a:srgbClr val="231F20"/>
                </a:solidFill>
                <a:latin typeface="Open Sauce Bold"/>
              </a:rPr>
              <a:t>opleidingsplaatsen</a:t>
            </a:r>
            <a:endParaRPr lang="en-US" sz="2741" spc="268">
              <a:solidFill>
                <a:srgbClr val="231F20"/>
              </a:solidFill>
              <a:latin typeface="Open Sauce Bold"/>
            </a:endParaRPr>
          </a:p>
        </p:txBody>
      </p:sp>
      <p:sp>
        <p:nvSpPr>
          <p:cNvPr id="31" name="TextBox 31">
            <a:extLst>
              <a:ext uri="{FF2B5EF4-FFF2-40B4-BE49-F238E27FC236}">
                <a16:creationId xmlns:a16="http://schemas.microsoft.com/office/drawing/2014/main" id="{5BCFB926-4F1E-6705-E2C1-2A92AEA36E2A}"/>
              </a:ext>
            </a:extLst>
          </p:cNvPr>
          <p:cNvSpPr txBox="1"/>
          <p:nvPr/>
        </p:nvSpPr>
        <p:spPr>
          <a:xfrm>
            <a:off x="709255" y="7676944"/>
            <a:ext cx="16962912" cy="3036409"/>
          </a:xfrm>
          <a:prstGeom prst="rect">
            <a:avLst/>
          </a:prstGeom>
        </p:spPr>
        <p:txBody>
          <a:bodyPr lIns="0" tIns="0" rIns="0" bIns="0" rtlCol="0" anchor="t">
            <a:spAutoFit/>
          </a:bodyPr>
          <a:lstStyle/>
          <a:p>
            <a:pPr algn="ctr">
              <a:lnSpc>
                <a:spcPts val="4759"/>
              </a:lnSpc>
            </a:pPr>
            <a:r>
              <a:rPr lang="en-US" sz="3350" b="1">
                <a:solidFill>
                  <a:srgbClr val="000000"/>
                </a:solidFill>
                <a:latin typeface="Open Sans Italics"/>
              </a:rPr>
              <a:t>Missie</a:t>
            </a:r>
            <a:r>
              <a:rPr lang="en-US" sz="3350">
                <a:solidFill>
                  <a:srgbClr val="000000"/>
                </a:solidFill>
                <a:latin typeface="Open Sans Italics"/>
              </a:rPr>
              <a:t>: De opleidingsschool Rotterdam </a:t>
            </a:r>
            <a:r>
              <a:rPr lang="en-US" sz="3350" err="1">
                <a:solidFill>
                  <a:srgbClr val="000000"/>
                </a:solidFill>
                <a:latin typeface="Open Sans Italics"/>
              </a:rPr>
              <a:t>leidt</a:t>
            </a:r>
            <a:r>
              <a:rPr lang="en-US" sz="3350">
                <a:solidFill>
                  <a:srgbClr val="000000"/>
                </a:solidFill>
                <a:latin typeface="Open Sans Italics"/>
              </a:rPr>
              <a:t> in </a:t>
            </a:r>
            <a:r>
              <a:rPr lang="en-US" sz="3350" err="1">
                <a:solidFill>
                  <a:srgbClr val="000000"/>
                </a:solidFill>
                <a:latin typeface="Open Sans Italics"/>
              </a:rPr>
              <a:t>een</a:t>
            </a:r>
            <a:r>
              <a:rPr lang="en-US" sz="3350">
                <a:solidFill>
                  <a:srgbClr val="000000"/>
                </a:solidFill>
                <a:latin typeface="Open Sans Italics"/>
              </a:rPr>
              <a:t> open </a:t>
            </a:r>
            <a:r>
              <a:rPr lang="en-US" sz="3350" err="1">
                <a:solidFill>
                  <a:srgbClr val="000000"/>
                </a:solidFill>
                <a:latin typeface="Open Sans Italics"/>
              </a:rPr>
              <a:t>en</a:t>
            </a:r>
            <a:r>
              <a:rPr lang="en-US" sz="3350">
                <a:solidFill>
                  <a:srgbClr val="000000"/>
                </a:solidFill>
                <a:latin typeface="Open Sans Italics"/>
              </a:rPr>
              <a:t> </a:t>
            </a:r>
            <a:r>
              <a:rPr lang="en-US" sz="3350" err="1">
                <a:solidFill>
                  <a:srgbClr val="000000"/>
                </a:solidFill>
                <a:latin typeface="Open Sans Italics"/>
              </a:rPr>
              <a:t>gelijkwaardige</a:t>
            </a:r>
            <a:r>
              <a:rPr lang="en-US" sz="3350">
                <a:solidFill>
                  <a:srgbClr val="000000"/>
                </a:solidFill>
                <a:latin typeface="Open Sans Italics"/>
              </a:rPr>
              <a:t> </a:t>
            </a:r>
            <a:r>
              <a:rPr lang="en-US" sz="3350" err="1">
                <a:solidFill>
                  <a:srgbClr val="000000"/>
                </a:solidFill>
                <a:latin typeface="Open Sans Italics"/>
              </a:rPr>
              <a:t>samenwerking</a:t>
            </a:r>
            <a:r>
              <a:rPr lang="en-US" sz="3350">
                <a:solidFill>
                  <a:srgbClr val="000000"/>
                </a:solidFill>
                <a:latin typeface="Open Sans Italics"/>
              </a:rPr>
              <a:t> </a:t>
            </a:r>
            <a:r>
              <a:rPr lang="en-US" sz="3350" err="1">
                <a:solidFill>
                  <a:srgbClr val="000000"/>
                </a:solidFill>
                <a:latin typeface="Open Sans Italics"/>
              </a:rPr>
              <a:t>aankomend</a:t>
            </a:r>
            <a:r>
              <a:rPr lang="en-US" sz="3350">
                <a:solidFill>
                  <a:srgbClr val="000000"/>
                </a:solidFill>
                <a:latin typeface="Open Sans Italics"/>
              </a:rPr>
              <a:t> </a:t>
            </a:r>
            <a:r>
              <a:rPr lang="en-US" sz="3350" err="1">
                <a:solidFill>
                  <a:srgbClr val="000000"/>
                </a:solidFill>
                <a:latin typeface="Open Sans Italics"/>
              </a:rPr>
              <a:t>docenten</a:t>
            </a:r>
            <a:r>
              <a:rPr lang="en-US" sz="3350">
                <a:solidFill>
                  <a:srgbClr val="000000"/>
                </a:solidFill>
                <a:latin typeface="Open Sans Italics"/>
              </a:rPr>
              <a:t> op tot </a:t>
            </a:r>
            <a:r>
              <a:rPr lang="en-US" sz="3350" err="1">
                <a:solidFill>
                  <a:srgbClr val="000000"/>
                </a:solidFill>
                <a:latin typeface="Open Sans Italics"/>
              </a:rPr>
              <a:t>sociale</a:t>
            </a:r>
            <a:r>
              <a:rPr lang="en-US" sz="3350">
                <a:solidFill>
                  <a:srgbClr val="000000"/>
                </a:solidFill>
                <a:latin typeface="Open Sans Italics"/>
              </a:rPr>
              <a:t>, </a:t>
            </a:r>
            <a:r>
              <a:rPr lang="en-US" sz="3350" err="1">
                <a:solidFill>
                  <a:srgbClr val="000000"/>
                </a:solidFill>
                <a:latin typeface="Open Sans Italics"/>
              </a:rPr>
              <a:t>betrokken</a:t>
            </a:r>
            <a:r>
              <a:rPr lang="en-US" sz="3350">
                <a:solidFill>
                  <a:srgbClr val="000000"/>
                </a:solidFill>
                <a:latin typeface="Open Sans Italics"/>
              </a:rPr>
              <a:t> </a:t>
            </a:r>
            <a:r>
              <a:rPr lang="en-US" sz="3350" err="1">
                <a:solidFill>
                  <a:srgbClr val="000000"/>
                </a:solidFill>
                <a:latin typeface="Open Sans Italics"/>
              </a:rPr>
              <a:t>en</a:t>
            </a:r>
            <a:r>
              <a:rPr lang="en-US" sz="3350">
                <a:solidFill>
                  <a:srgbClr val="000000"/>
                </a:solidFill>
                <a:latin typeface="Open Sans Italics"/>
              </a:rPr>
              <a:t> </a:t>
            </a:r>
            <a:r>
              <a:rPr lang="en-US" sz="3350" err="1">
                <a:solidFill>
                  <a:srgbClr val="000000"/>
                </a:solidFill>
                <a:latin typeface="Open Sans Italics"/>
              </a:rPr>
              <a:t>inclusieve</a:t>
            </a:r>
            <a:r>
              <a:rPr lang="en-US" sz="3350">
                <a:solidFill>
                  <a:srgbClr val="000000"/>
                </a:solidFill>
                <a:latin typeface="Open Sans Italics"/>
              </a:rPr>
              <a:t> professionals, </a:t>
            </a:r>
            <a:r>
              <a:rPr lang="en-US" sz="3350" err="1">
                <a:solidFill>
                  <a:srgbClr val="000000"/>
                </a:solidFill>
                <a:latin typeface="Open Sans Italics"/>
              </a:rPr>
              <a:t>toegerust</a:t>
            </a:r>
            <a:r>
              <a:rPr lang="en-US" sz="3350">
                <a:solidFill>
                  <a:srgbClr val="000000"/>
                </a:solidFill>
                <a:latin typeface="Open Sans Italics"/>
              </a:rPr>
              <a:t> </a:t>
            </a:r>
            <a:r>
              <a:rPr lang="en-US" sz="3350" err="1">
                <a:solidFill>
                  <a:srgbClr val="000000"/>
                </a:solidFill>
                <a:latin typeface="Open Sans Italics"/>
              </a:rPr>
              <a:t>voor</a:t>
            </a:r>
            <a:r>
              <a:rPr lang="en-US" sz="3350">
                <a:solidFill>
                  <a:srgbClr val="000000"/>
                </a:solidFill>
                <a:latin typeface="Open Sans Italics"/>
              </a:rPr>
              <a:t> de diverse </a:t>
            </a:r>
            <a:r>
              <a:rPr lang="en-US" sz="3350" err="1">
                <a:solidFill>
                  <a:srgbClr val="000000"/>
                </a:solidFill>
                <a:latin typeface="Open Sans Italics"/>
              </a:rPr>
              <a:t>en</a:t>
            </a:r>
            <a:r>
              <a:rPr lang="en-US" sz="3350">
                <a:solidFill>
                  <a:srgbClr val="000000"/>
                </a:solidFill>
                <a:latin typeface="Open Sans Italics"/>
              </a:rPr>
              <a:t> </a:t>
            </a:r>
            <a:r>
              <a:rPr lang="en-US" sz="3350" err="1">
                <a:solidFill>
                  <a:srgbClr val="000000"/>
                </a:solidFill>
                <a:latin typeface="Open Sans Italics"/>
              </a:rPr>
              <a:t>grootstedelijke</a:t>
            </a:r>
            <a:r>
              <a:rPr lang="en-US" sz="3350">
                <a:solidFill>
                  <a:srgbClr val="000000"/>
                </a:solidFill>
                <a:latin typeface="Open Sans Italics"/>
              </a:rPr>
              <a:t> </a:t>
            </a:r>
            <a:r>
              <a:rPr lang="en-US" sz="3350" err="1">
                <a:solidFill>
                  <a:srgbClr val="000000"/>
                </a:solidFill>
                <a:latin typeface="Open Sans Italics"/>
              </a:rPr>
              <a:t>onderwijscontext</a:t>
            </a:r>
            <a:r>
              <a:rPr lang="en-US" sz="3350">
                <a:solidFill>
                  <a:srgbClr val="000000"/>
                </a:solidFill>
                <a:latin typeface="Open Sans Italics"/>
              </a:rPr>
              <a:t>, </a:t>
            </a:r>
            <a:r>
              <a:rPr lang="en-US" sz="3350" err="1">
                <a:solidFill>
                  <a:srgbClr val="000000"/>
                </a:solidFill>
                <a:latin typeface="Open Sans Italics"/>
              </a:rPr>
              <a:t>en</a:t>
            </a:r>
            <a:r>
              <a:rPr lang="en-US" sz="3350">
                <a:solidFill>
                  <a:srgbClr val="000000"/>
                </a:solidFill>
                <a:latin typeface="Open Sans Italics"/>
              </a:rPr>
              <a:t> </a:t>
            </a:r>
            <a:r>
              <a:rPr lang="en-US" sz="3350" err="1">
                <a:solidFill>
                  <a:srgbClr val="000000"/>
                </a:solidFill>
                <a:latin typeface="Open Sans Italics"/>
              </a:rPr>
              <a:t>positioneert</a:t>
            </a:r>
            <a:r>
              <a:rPr lang="en-US" sz="3350">
                <a:solidFill>
                  <a:srgbClr val="000000"/>
                </a:solidFill>
                <a:latin typeface="Open Sans Italics"/>
              </a:rPr>
              <a:t> </a:t>
            </a:r>
            <a:r>
              <a:rPr lang="en-US" sz="3350" err="1">
                <a:solidFill>
                  <a:srgbClr val="000000"/>
                </a:solidFill>
                <a:latin typeface="Open Sans Italics"/>
              </a:rPr>
              <a:t>zich</a:t>
            </a:r>
            <a:r>
              <a:rPr lang="en-US" sz="3350">
                <a:solidFill>
                  <a:srgbClr val="000000"/>
                </a:solidFill>
                <a:latin typeface="Open Sans Italics"/>
              </a:rPr>
              <a:t> </a:t>
            </a:r>
            <a:r>
              <a:rPr lang="en-US" sz="3350" err="1">
                <a:solidFill>
                  <a:srgbClr val="000000"/>
                </a:solidFill>
                <a:latin typeface="Open Sans Italics"/>
              </a:rPr>
              <a:t>als</a:t>
            </a:r>
            <a:r>
              <a:rPr lang="en-US" sz="3350">
                <a:solidFill>
                  <a:srgbClr val="000000"/>
                </a:solidFill>
                <a:latin typeface="Open Sans Italics"/>
              </a:rPr>
              <a:t> </a:t>
            </a:r>
            <a:r>
              <a:rPr lang="en-US" sz="3350" err="1">
                <a:solidFill>
                  <a:srgbClr val="000000"/>
                </a:solidFill>
                <a:latin typeface="Open Sans Italics"/>
              </a:rPr>
              <a:t>aantrekkelijke</a:t>
            </a:r>
            <a:r>
              <a:rPr lang="en-US" sz="3350">
                <a:solidFill>
                  <a:srgbClr val="000000"/>
                </a:solidFill>
                <a:latin typeface="Open Sans Italics"/>
              </a:rPr>
              <a:t> </a:t>
            </a:r>
            <a:r>
              <a:rPr lang="en-US" sz="3350" err="1">
                <a:solidFill>
                  <a:srgbClr val="000000"/>
                </a:solidFill>
                <a:latin typeface="Open Sans Italics"/>
              </a:rPr>
              <a:t>werkgever</a:t>
            </a:r>
            <a:r>
              <a:rPr lang="en-US" sz="3350">
                <a:solidFill>
                  <a:srgbClr val="000000"/>
                </a:solidFill>
                <a:latin typeface="Open Sans Italics"/>
              </a:rPr>
              <a:t> in de regio.</a:t>
            </a:r>
            <a:endParaRPr lang="en-US" sz="3350">
              <a:solidFill>
                <a:srgbClr val="000000"/>
              </a:solidFill>
              <a:latin typeface="Open Sans Italics"/>
              <a:ea typeface="Open Sans Italics"/>
              <a:cs typeface="Open Sans Italics"/>
            </a:endParaRPr>
          </a:p>
          <a:p>
            <a:pPr algn="ctr">
              <a:lnSpc>
                <a:spcPts val="4759"/>
              </a:lnSpc>
            </a:pPr>
            <a:endParaRPr lang="en-US" sz="3399">
              <a:solidFill>
                <a:srgbClr val="000000"/>
              </a:solidFill>
              <a:latin typeface="Open Sans Italics"/>
            </a:endParaRPr>
          </a:p>
        </p:txBody>
      </p:sp>
      <p:sp>
        <p:nvSpPr>
          <p:cNvPr id="34" name="Stroomdiagram: Proces 33">
            <a:extLst>
              <a:ext uri="{FF2B5EF4-FFF2-40B4-BE49-F238E27FC236}">
                <a16:creationId xmlns:a16="http://schemas.microsoft.com/office/drawing/2014/main" id="{B2722433-E506-6CC9-E1DE-4FFF77A1D095}"/>
              </a:ext>
            </a:extLst>
          </p:cNvPr>
          <p:cNvSpPr/>
          <p:nvPr/>
        </p:nvSpPr>
        <p:spPr>
          <a:xfrm rot="19830231">
            <a:off x="-1424544" y="4562782"/>
            <a:ext cx="5715000" cy="320719"/>
          </a:xfrm>
          <a:prstGeom prst="flowChartProcess">
            <a:avLst/>
          </a:prstGeom>
          <a:solidFill>
            <a:schemeClr val="accent6">
              <a:lumMod val="5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Stroomdiagram: Proces 37">
            <a:extLst>
              <a:ext uri="{FF2B5EF4-FFF2-40B4-BE49-F238E27FC236}">
                <a16:creationId xmlns:a16="http://schemas.microsoft.com/office/drawing/2014/main" id="{7F4141F2-F492-9811-4A12-7D529313241D}"/>
              </a:ext>
            </a:extLst>
          </p:cNvPr>
          <p:cNvSpPr/>
          <p:nvPr/>
        </p:nvSpPr>
        <p:spPr>
          <a:xfrm rot="19840770" flipV="1">
            <a:off x="3674565" y="1158622"/>
            <a:ext cx="8050330" cy="108444"/>
          </a:xfrm>
          <a:prstGeom prst="flowChartProcess">
            <a:avLst/>
          </a:prstGeom>
          <a:solidFill>
            <a:schemeClr val="accent6">
              <a:lumMod val="5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866502701"/>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Titeldia">
  <a:themeElements>
    <a:clrScheme name="Galerie">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erie">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erie">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1_Titeldia">
  <a:themeElements>
    <a:clrScheme name="Galerie">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erie">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erie">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3.xml><?xml version="1.0" encoding="utf-8"?>
<a:theme xmlns:a="http://schemas.openxmlformats.org/drawingml/2006/main" name="Basis grij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asis banner blauw groe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Dia met bewij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pdracht di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Aangepast ontwer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5f1166f1-3b23-4fc3-bebb-48bf7b88eb64" xsi:nil="true"/>
    <lcf76f155ced4ddcb4097134ff3c332f xmlns="d66cfbfb-779e-4c5c-9b0b-9a12070a03c2">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D172707CC443C49A6CB233886D20A2B" ma:contentTypeVersion="12" ma:contentTypeDescription="Create a new document." ma:contentTypeScope="" ma:versionID="c79deeda3b0d0499604331ece8031aae">
  <xsd:schema xmlns:xsd="http://www.w3.org/2001/XMLSchema" xmlns:xs="http://www.w3.org/2001/XMLSchema" xmlns:p="http://schemas.microsoft.com/office/2006/metadata/properties" xmlns:ns2="d66cfbfb-779e-4c5c-9b0b-9a12070a03c2" xmlns:ns3="5f1166f1-3b23-4fc3-bebb-48bf7b88eb64" targetNamespace="http://schemas.microsoft.com/office/2006/metadata/properties" ma:root="true" ma:fieldsID="0cd13f348b58e524e0d0ccf020ca60f0" ns2:_="" ns3:_="">
    <xsd:import namespace="d66cfbfb-779e-4c5c-9b0b-9a12070a03c2"/>
    <xsd:import namespace="5f1166f1-3b23-4fc3-bebb-48bf7b88eb6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6cfbfb-779e-4c5c-9b0b-9a12070a03c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d5477cde-f098-4d32-ba13-c78038edde39"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f1166f1-3b23-4fc3-bebb-48bf7b88eb64"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8d877c09-fa14-41ab-b300-ecdd778dc4db}" ma:internalName="TaxCatchAll" ma:showField="CatchAllData" ma:web="5f1166f1-3b23-4fc3-bebb-48bf7b88eb6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8109AAF-E3E1-4E0C-9DBA-47456EE3E084}">
  <ds:schemaRefs>
    <ds:schemaRef ds:uri="http://schemas.microsoft.com/sharepoint/v3/contenttype/forms"/>
  </ds:schemaRefs>
</ds:datastoreItem>
</file>

<file path=customXml/itemProps2.xml><?xml version="1.0" encoding="utf-8"?>
<ds:datastoreItem xmlns:ds="http://schemas.openxmlformats.org/officeDocument/2006/customXml" ds:itemID="{DA3E31FA-9FD0-43B8-A987-5A25359259F0}">
  <ds:schemaRefs>
    <ds:schemaRef ds:uri="5f1166f1-3b23-4fc3-bebb-48bf7b88eb64"/>
    <ds:schemaRef ds:uri="d66cfbfb-779e-4c5c-9b0b-9a12070a03c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8342058-96D9-497B-B2D8-23EB81E302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66cfbfb-779e-4c5c-9b0b-9a12070a03c2"/>
    <ds:schemaRef ds:uri="5f1166f1-3b23-4fc3-bebb-48bf7b88eb6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Gallery</Template>
  <TotalTime>0</TotalTime>
  <Words>2089</Words>
  <Application>Microsoft Office PowerPoint</Application>
  <PresentationFormat>Aangepast</PresentationFormat>
  <Paragraphs>311</Paragraphs>
  <Slides>33</Slides>
  <Notes>29</Notes>
  <HiddenSlides>0</HiddenSlides>
  <MMClips>0</MMClips>
  <ScaleCrop>false</ScaleCrop>
  <HeadingPairs>
    <vt:vector size="6" baseType="variant">
      <vt:variant>
        <vt:lpstr>Gebruikte lettertypen</vt:lpstr>
      </vt:variant>
      <vt:variant>
        <vt:i4>16</vt:i4>
      </vt:variant>
      <vt:variant>
        <vt:lpstr>Thema</vt:lpstr>
      </vt:variant>
      <vt:variant>
        <vt:i4>7</vt:i4>
      </vt:variant>
      <vt:variant>
        <vt:lpstr>Diatitels</vt:lpstr>
      </vt:variant>
      <vt:variant>
        <vt:i4>33</vt:i4>
      </vt:variant>
    </vt:vector>
  </HeadingPairs>
  <TitlesOfParts>
    <vt:vector size="56" baseType="lpstr">
      <vt:lpstr>Open Sauce Bold</vt:lpstr>
      <vt:lpstr>Magz Bold Italics</vt:lpstr>
      <vt:lpstr>Codec Pro ExtraBold</vt:lpstr>
      <vt:lpstr>Open Sans</vt:lpstr>
      <vt:lpstr>Architects Daughter</vt:lpstr>
      <vt:lpstr>Calibri Light</vt:lpstr>
      <vt:lpstr>Wingdings</vt:lpstr>
      <vt:lpstr>Open Sans Bold</vt:lpstr>
      <vt:lpstr>Gill Sans MT</vt:lpstr>
      <vt:lpstr>Mansalva</vt:lpstr>
      <vt:lpstr>Open Sauce</vt:lpstr>
      <vt:lpstr>Calibri</vt:lpstr>
      <vt:lpstr>Arial</vt:lpstr>
      <vt:lpstr>Open Sans Italics</vt:lpstr>
      <vt:lpstr>Bangers Bold</vt:lpstr>
      <vt:lpstr>Dubai</vt:lpstr>
      <vt:lpstr>Titeldia</vt:lpstr>
      <vt:lpstr>1_Titeldia</vt:lpstr>
      <vt:lpstr>Basis grijs</vt:lpstr>
      <vt:lpstr>Basis banner blauw groen</vt:lpstr>
      <vt:lpstr>Dia met bewijs</vt:lpstr>
      <vt:lpstr>Opdracht dia</vt:lpstr>
      <vt:lpstr>Aangepast ontwerp</vt:lpstr>
      <vt:lpstr>PowerPoint-presentatie</vt:lpstr>
      <vt:lpstr>Programma</vt:lpstr>
      <vt:lpstr>Kennismakingsspel</vt:lpstr>
      <vt:lpstr>Kennismakingsspel</vt:lpstr>
      <vt:lpstr>PowerPoint-presentatie</vt:lpstr>
      <vt:lpstr>PowerPoint-presentatie</vt:lpstr>
      <vt:lpstr>Samenwerkingsverband</vt:lpstr>
      <vt:lpstr>PowerPoint-presentatie</vt:lpstr>
      <vt:lpstr>PowerPoint-presentatie</vt:lpstr>
      <vt:lpstr>Begeleiding op onderwijsinstituut</vt:lpstr>
      <vt:lpstr>Begeleiding op stage</vt:lpstr>
      <vt:lpstr>Begeleiding</vt:lpstr>
      <vt:lpstr>Professioneel handelen van de student</vt:lpstr>
      <vt:lpstr>Denk na over de volgende stellingen</vt:lpstr>
      <vt:lpstr>PowerPoint-presentatie</vt:lpstr>
      <vt:lpstr>Praktische zaken</vt:lpstr>
      <vt:lpstr>Programmaboekje</vt:lpstr>
      <vt:lpstr>Beoordeling</vt:lpstr>
      <vt:lpstr>Transferdagen</vt:lpstr>
      <vt:lpstr>Doel werkplekleren N1</vt:lpstr>
      <vt:lpstr>Vorm stage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Kick-off</dc:title>
  <dc:creator>Diego van Parreren</dc:creator>
  <cp:lastModifiedBy>Gordijn, C. (Cynthia)</cp:lastModifiedBy>
  <cp:revision>65</cp:revision>
  <dcterms:created xsi:type="dcterms:W3CDTF">2006-08-16T00:00:00Z</dcterms:created>
  <dcterms:modified xsi:type="dcterms:W3CDTF">2025-12-18T13:26:03Z</dcterms:modified>
  <dc:identifier>DAFnFywZd14</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0x0101005D172707CC443C49A6CB233886D20A2B</vt:lpwstr>
  </property>
  <property fmtid="{D5CDD505-2E9C-101B-9397-08002B2CF9AE}" pid="3" name="MediaServiceImageTags">
    <vt:lpwstr/>
  </property>
</Properties>
</file>